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81" r:id="rId3"/>
    <p:sldId id="267" r:id="rId4"/>
    <p:sldId id="266" r:id="rId5"/>
    <p:sldId id="258" r:id="rId6"/>
    <p:sldId id="260" r:id="rId7"/>
    <p:sldId id="262" r:id="rId8"/>
    <p:sldId id="268" r:id="rId9"/>
    <p:sldId id="270" r:id="rId10"/>
    <p:sldId id="264" r:id="rId11"/>
    <p:sldId id="271" r:id="rId12"/>
    <p:sldId id="272" r:id="rId13"/>
    <p:sldId id="274" r:id="rId14"/>
    <p:sldId id="275" r:id="rId15"/>
    <p:sldId id="263" r:id="rId16"/>
    <p:sldId id="283" r:id="rId17"/>
    <p:sldId id="284" r:id="rId18"/>
    <p:sldId id="285" r:id="rId19"/>
    <p:sldId id="286" r:id="rId20"/>
    <p:sldId id="287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cep Murat SAYIN" initials="RMS" lastIdx="1" clrIdx="0">
    <p:extLst>
      <p:ext uri="{19B8F6BF-5375-455C-9EA6-DF929625EA0E}">
        <p15:presenceInfo xmlns="" xmlns:p15="http://schemas.microsoft.com/office/powerpoint/2012/main" userId="Recep Murat SAY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svg"/><Relationship Id="rId1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8.svg"/><Relationship Id="rId1" Type="http://schemas.openxmlformats.org/officeDocument/2006/relationships/image" Target="../media/image6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4B90F1-F965-4F83-A978-A5DD81129CEC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A8959B4B-D30F-4130-A8D4-72180FC1235F}">
      <dgm:prSet/>
      <dgm:spPr/>
      <dgm:t>
        <a:bodyPr/>
        <a:lstStyle/>
        <a:p>
          <a:r>
            <a:rPr lang="tr-TR" dirty="0"/>
            <a:t>Fen Lisesi</a:t>
          </a:r>
          <a:endParaRPr lang="en-US" dirty="0"/>
        </a:p>
      </dgm:t>
    </dgm:pt>
    <dgm:pt modelId="{C83012C0-B527-4855-8BBE-69D042B95943}" type="parTrans" cxnId="{006E0EDB-F7F1-4C75-9812-359A0393148F}">
      <dgm:prSet/>
      <dgm:spPr/>
      <dgm:t>
        <a:bodyPr/>
        <a:lstStyle/>
        <a:p>
          <a:endParaRPr lang="en-US"/>
        </a:p>
      </dgm:t>
    </dgm:pt>
    <dgm:pt modelId="{E27C549A-AA67-4589-8D9A-ECD180A7978E}" type="sibTrans" cxnId="{006E0EDB-F7F1-4C75-9812-359A0393148F}">
      <dgm:prSet/>
      <dgm:spPr/>
      <dgm:t>
        <a:bodyPr/>
        <a:lstStyle/>
        <a:p>
          <a:endParaRPr lang="en-US"/>
        </a:p>
      </dgm:t>
    </dgm:pt>
    <dgm:pt modelId="{3B694598-3F36-4F7C-8EE8-8EB78AE139F8}">
      <dgm:prSet/>
      <dgm:spPr/>
      <dgm:t>
        <a:bodyPr/>
        <a:lstStyle/>
        <a:p>
          <a:r>
            <a:rPr lang="tr-TR"/>
            <a:t>Sosyal Bilimler Lisesi</a:t>
          </a:r>
          <a:endParaRPr lang="en-US"/>
        </a:p>
      </dgm:t>
    </dgm:pt>
    <dgm:pt modelId="{FDF5DB59-45FB-4555-B30D-8729E90811E0}" type="parTrans" cxnId="{DA62FB1E-9FD2-4A0D-BA06-FAFFB1409064}">
      <dgm:prSet/>
      <dgm:spPr/>
      <dgm:t>
        <a:bodyPr/>
        <a:lstStyle/>
        <a:p>
          <a:endParaRPr lang="en-US"/>
        </a:p>
      </dgm:t>
    </dgm:pt>
    <dgm:pt modelId="{830A71A1-00F5-4DCB-9158-A624E1CB06EC}" type="sibTrans" cxnId="{DA62FB1E-9FD2-4A0D-BA06-FAFFB1409064}">
      <dgm:prSet/>
      <dgm:spPr/>
      <dgm:t>
        <a:bodyPr/>
        <a:lstStyle/>
        <a:p>
          <a:endParaRPr lang="en-US"/>
        </a:p>
      </dgm:t>
    </dgm:pt>
    <dgm:pt modelId="{D0DD6C89-04F8-45F4-886C-F7AEEC2A8472}">
      <dgm:prSet/>
      <dgm:spPr/>
      <dgm:t>
        <a:bodyPr/>
        <a:lstStyle/>
        <a:p>
          <a:r>
            <a:rPr lang="tr-TR"/>
            <a:t>Anadolu Lisesi</a:t>
          </a:r>
          <a:endParaRPr lang="en-US"/>
        </a:p>
      </dgm:t>
    </dgm:pt>
    <dgm:pt modelId="{EA2281E9-0B72-4458-B318-5C62C4B1844E}" type="parTrans" cxnId="{8F257C52-6D12-45BB-A8F6-9B109539F4EF}">
      <dgm:prSet/>
      <dgm:spPr/>
      <dgm:t>
        <a:bodyPr/>
        <a:lstStyle/>
        <a:p>
          <a:endParaRPr lang="en-US"/>
        </a:p>
      </dgm:t>
    </dgm:pt>
    <dgm:pt modelId="{C8DB7329-C6C8-4CFA-A41A-0A539844273E}" type="sibTrans" cxnId="{8F257C52-6D12-45BB-A8F6-9B109539F4EF}">
      <dgm:prSet/>
      <dgm:spPr/>
      <dgm:t>
        <a:bodyPr/>
        <a:lstStyle/>
        <a:p>
          <a:endParaRPr lang="en-US"/>
        </a:p>
      </dgm:t>
    </dgm:pt>
    <dgm:pt modelId="{53152E9C-FD75-4223-A02D-040619D33430}">
      <dgm:prSet/>
      <dgm:spPr/>
      <dgm:t>
        <a:bodyPr/>
        <a:lstStyle/>
        <a:p>
          <a:r>
            <a:rPr lang="tr-TR"/>
            <a:t>Anadolu İmam Hatip Lisesi</a:t>
          </a:r>
          <a:endParaRPr lang="en-US"/>
        </a:p>
      </dgm:t>
    </dgm:pt>
    <dgm:pt modelId="{9B12B2FC-6952-4111-99C7-BB84623424E3}" type="parTrans" cxnId="{C81503D6-81C4-4A56-B7A1-C0ADC85C21C8}">
      <dgm:prSet/>
      <dgm:spPr/>
      <dgm:t>
        <a:bodyPr/>
        <a:lstStyle/>
        <a:p>
          <a:endParaRPr lang="en-US"/>
        </a:p>
      </dgm:t>
    </dgm:pt>
    <dgm:pt modelId="{97A8B516-D66D-48E6-934E-F773439CF4AA}" type="sibTrans" cxnId="{C81503D6-81C4-4A56-B7A1-C0ADC85C21C8}">
      <dgm:prSet/>
      <dgm:spPr/>
      <dgm:t>
        <a:bodyPr/>
        <a:lstStyle/>
        <a:p>
          <a:endParaRPr lang="en-US"/>
        </a:p>
      </dgm:t>
    </dgm:pt>
    <dgm:pt modelId="{EDF8321F-9A2F-412C-80C4-300A56EE58ED}">
      <dgm:prSet/>
      <dgm:spPr/>
      <dgm:t>
        <a:bodyPr/>
        <a:lstStyle/>
        <a:p>
          <a:r>
            <a:rPr lang="tr-TR"/>
            <a:t>Mesleki ve Teknik Anadolu Lisesi</a:t>
          </a:r>
          <a:endParaRPr lang="en-US"/>
        </a:p>
      </dgm:t>
    </dgm:pt>
    <dgm:pt modelId="{5C390A57-950E-4A5A-AAD4-AFC612717B42}" type="parTrans" cxnId="{3891644F-494B-413A-B017-14B6E363E204}">
      <dgm:prSet/>
      <dgm:spPr/>
      <dgm:t>
        <a:bodyPr/>
        <a:lstStyle/>
        <a:p>
          <a:endParaRPr lang="en-US"/>
        </a:p>
      </dgm:t>
    </dgm:pt>
    <dgm:pt modelId="{3759EA41-D13F-425F-8DFF-A47AF136777F}" type="sibTrans" cxnId="{3891644F-494B-413A-B017-14B6E363E204}">
      <dgm:prSet/>
      <dgm:spPr/>
      <dgm:t>
        <a:bodyPr/>
        <a:lstStyle/>
        <a:p>
          <a:endParaRPr lang="en-US"/>
        </a:p>
      </dgm:t>
    </dgm:pt>
    <dgm:pt modelId="{33D53C44-0208-47FC-A4BF-3408198FB6EA}">
      <dgm:prSet/>
      <dgm:spPr/>
      <dgm:t>
        <a:bodyPr/>
        <a:lstStyle/>
        <a:p>
          <a:r>
            <a:rPr lang="tr-TR"/>
            <a:t>Güzel Sanatlar Lisesi</a:t>
          </a:r>
          <a:endParaRPr lang="en-US"/>
        </a:p>
      </dgm:t>
    </dgm:pt>
    <dgm:pt modelId="{0BB2FBC6-B99E-446A-8D13-78768A041943}" type="parTrans" cxnId="{FD98BAF1-84B7-4C6B-BC98-E168A09790AE}">
      <dgm:prSet/>
      <dgm:spPr/>
      <dgm:t>
        <a:bodyPr/>
        <a:lstStyle/>
        <a:p>
          <a:endParaRPr lang="en-US"/>
        </a:p>
      </dgm:t>
    </dgm:pt>
    <dgm:pt modelId="{D5945AD1-D28A-4800-99F9-2E9EE052078F}" type="sibTrans" cxnId="{FD98BAF1-84B7-4C6B-BC98-E168A09790AE}">
      <dgm:prSet/>
      <dgm:spPr/>
      <dgm:t>
        <a:bodyPr/>
        <a:lstStyle/>
        <a:p>
          <a:endParaRPr lang="en-US"/>
        </a:p>
      </dgm:t>
    </dgm:pt>
    <dgm:pt modelId="{4E2D9044-A22B-405C-AC9C-18A86FDC7722}">
      <dgm:prSet/>
      <dgm:spPr/>
      <dgm:t>
        <a:bodyPr/>
        <a:lstStyle/>
        <a:p>
          <a:r>
            <a:rPr lang="tr-TR"/>
            <a:t>Spor Lisesi</a:t>
          </a:r>
          <a:endParaRPr lang="en-US"/>
        </a:p>
      </dgm:t>
    </dgm:pt>
    <dgm:pt modelId="{DD236B6A-A727-45C5-AFCF-18041CE966F0}" type="parTrans" cxnId="{E19C44B9-0F53-43C6-94F5-2481E41BA94E}">
      <dgm:prSet/>
      <dgm:spPr/>
      <dgm:t>
        <a:bodyPr/>
        <a:lstStyle/>
        <a:p>
          <a:endParaRPr lang="en-US"/>
        </a:p>
      </dgm:t>
    </dgm:pt>
    <dgm:pt modelId="{4283AD1E-48B7-4F41-9346-5B21217FBD39}" type="sibTrans" cxnId="{E19C44B9-0F53-43C6-94F5-2481E41BA94E}">
      <dgm:prSet/>
      <dgm:spPr/>
      <dgm:t>
        <a:bodyPr/>
        <a:lstStyle/>
        <a:p>
          <a:endParaRPr lang="en-US"/>
        </a:p>
      </dgm:t>
    </dgm:pt>
    <dgm:pt modelId="{1D74641B-64F1-4919-B9AC-6298A9CBC484}" type="pres">
      <dgm:prSet presAssocID="{F64B90F1-F965-4F83-A978-A5DD81129C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0B24F6A-B255-47F2-A311-D943E00845E8}" type="pres">
      <dgm:prSet presAssocID="{A8959B4B-D30F-4130-A8D4-72180FC1235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6539086-3BD5-4CA5-A523-864A15D776EF}" type="pres">
      <dgm:prSet presAssocID="{E27C549A-AA67-4589-8D9A-ECD180A7978E}" presName="sibTrans" presStyleCnt="0"/>
      <dgm:spPr/>
    </dgm:pt>
    <dgm:pt modelId="{C7EE212B-1A19-4D74-ADB6-DD55F79A8ADE}" type="pres">
      <dgm:prSet presAssocID="{3B694598-3F36-4F7C-8EE8-8EB78AE139F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EA771C-47CA-49D0-939E-950187AA5B83}" type="pres">
      <dgm:prSet presAssocID="{830A71A1-00F5-4DCB-9158-A624E1CB06EC}" presName="sibTrans" presStyleCnt="0"/>
      <dgm:spPr/>
    </dgm:pt>
    <dgm:pt modelId="{F74F6301-FD18-46FC-9B34-A4209B72E013}" type="pres">
      <dgm:prSet presAssocID="{D0DD6C89-04F8-45F4-886C-F7AEEC2A847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D3F62A-A9A9-4DE8-92A7-34A97B801CF2}" type="pres">
      <dgm:prSet presAssocID="{C8DB7329-C6C8-4CFA-A41A-0A539844273E}" presName="sibTrans" presStyleCnt="0"/>
      <dgm:spPr/>
    </dgm:pt>
    <dgm:pt modelId="{23C7EFF5-0ED8-4628-AD16-674139C17FB0}" type="pres">
      <dgm:prSet presAssocID="{53152E9C-FD75-4223-A02D-040619D3343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E1F7A8C-6225-41DE-8CD1-AE649D2879DB}" type="pres">
      <dgm:prSet presAssocID="{97A8B516-D66D-48E6-934E-F773439CF4AA}" presName="sibTrans" presStyleCnt="0"/>
      <dgm:spPr/>
    </dgm:pt>
    <dgm:pt modelId="{7BEBF258-ABB5-4070-AD39-2F1310256AE7}" type="pres">
      <dgm:prSet presAssocID="{EDF8321F-9A2F-412C-80C4-300A56EE58E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87D08E-C91C-4E0E-A6C7-889A1DA1B09A}" type="pres">
      <dgm:prSet presAssocID="{3759EA41-D13F-425F-8DFF-A47AF136777F}" presName="sibTrans" presStyleCnt="0"/>
      <dgm:spPr/>
    </dgm:pt>
    <dgm:pt modelId="{4862A8C1-296D-474B-9177-414C4E28883A}" type="pres">
      <dgm:prSet presAssocID="{33D53C44-0208-47FC-A4BF-3408198FB6E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86917D0-3479-438E-84AA-87515CD44C24}" type="pres">
      <dgm:prSet presAssocID="{D5945AD1-D28A-4800-99F9-2E9EE052078F}" presName="sibTrans" presStyleCnt="0"/>
      <dgm:spPr/>
    </dgm:pt>
    <dgm:pt modelId="{495AE47A-9468-4D6C-B0F2-98858925B2A3}" type="pres">
      <dgm:prSet presAssocID="{4E2D9044-A22B-405C-AC9C-18A86FDC772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A62FB1E-9FD2-4A0D-BA06-FAFFB1409064}" srcId="{F64B90F1-F965-4F83-A978-A5DD81129CEC}" destId="{3B694598-3F36-4F7C-8EE8-8EB78AE139F8}" srcOrd="1" destOrd="0" parTransId="{FDF5DB59-45FB-4555-B30D-8729E90811E0}" sibTransId="{830A71A1-00F5-4DCB-9158-A624E1CB06EC}"/>
    <dgm:cxn modelId="{006E0EDB-F7F1-4C75-9812-359A0393148F}" srcId="{F64B90F1-F965-4F83-A978-A5DD81129CEC}" destId="{A8959B4B-D30F-4130-A8D4-72180FC1235F}" srcOrd="0" destOrd="0" parTransId="{C83012C0-B527-4855-8BBE-69D042B95943}" sibTransId="{E27C549A-AA67-4589-8D9A-ECD180A7978E}"/>
    <dgm:cxn modelId="{B542D7CF-B6C8-47D1-91ED-E52359EFD436}" type="presOf" srcId="{EDF8321F-9A2F-412C-80C4-300A56EE58ED}" destId="{7BEBF258-ABB5-4070-AD39-2F1310256AE7}" srcOrd="0" destOrd="0" presId="urn:microsoft.com/office/officeart/2005/8/layout/default#1"/>
    <dgm:cxn modelId="{C81503D6-81C4-4A56-B7A1-C0ADC85C21C8}" srcId="{F64B90F1-F965-4F83-A978-A5DD81129CEC}" destId="{53152E9C-FD75-4223-A02D-040619D33430}" srcOrd="3" destOrd="0" parTransId="{9B12B2FC-6952-4111-99C7-BB84623424E3}" sibTransId="{97A8B516-D66D-48E6-934E-F773439CF4AA}"/>
    <dgm:cxn modelId="{8F257C52-6D12-45BB-A8F6-9B109539F4EF}" srcId="{F64B90F1-F965-4F83-A978-A5DD81129CEC}" destId="{D0DD6C89-04F8-45F4-886C-F7AEEC2A8472}" srcOrd="2" destOrd="0" parTransId="{EA2281E9-0B72-4458-B318-5C62C4B1844E}" sibTransId="{C8DB7329-C6C8-4CFA-A41A-0A539844273E}"/>
    <dgm:cxn modelId="{6DA5F3CF-68F1-425F-A9C2-BD87B7AAE8B3}" type="presOf" srcId="{F64B90F1-F965-4F83-A978-A5DD81129CEC}" destId="{1D74641B-64F1-4919-B9AC-6298A9CBC484}" srcOrd="0" destOrd="0" presId="urn:microsoft.com/office/officeart/2005/8/layout/default#1"/>
    <dgm:cxn modelId="{E19C44B9-0F53-43C6-94F5-2481E41BA94E}" srcId="{F64B90F1-F965-4F83-A978-A5DD81129CEC}" destId="{4E2D9044-A22B-405C-AC9C-18A86FDC7722}" srcOrd="6" destOrd="0" parTransId="{DD236B6A-A727-45C5-AFCF-18041CE966F0}" sibTransId="{4283AD1E-48B7-4F41-9346-5B21217FBD39}"/>
    <dgm:cxn modelId="{23BFC8D9-E449-4C98-BD8A-4FA10537CB97}" type="presOf" srcId="{53152E9C-FD75-4223-A02D-040619D33430}" destId="{23C7EFF5-0ED8-4628-AD16-674139C17FB0}" srcOrd="0" destOrd="0" presId="urn:microsoft.com/office/officeart/2005/8/layout/default#1"/>
    <dgm:cxn modelId="{37959A81-F065-43E5-982D-038C3A1D5F80}" type="presOf" srcId="{A8959B4B-D30F-4130-A8D4-72180FC1235F}" destId="{30B24F6A-B255-47F2-A311-D943E00845E8}" srcOrd="0" destOrd="0" presId="urn:microsoft.com/office/officeart/2005/8/layout/default#1"/>
    <dgm:cxn modelId="{FD98BAF1-84B7-4C6B-BC98-E168A09790AE}" srcId="{F64B90F1-F965-4F83-A978-A5DD81129CEC}" destId="{33D53C44-0208-47FC-A4BF-3408198FB6EA}" srcOrd="5" destOrd="0" parTransId="{0BB2FBC6-B99E-446A-8D13-78768A041943}" sibTransId="{D5945AD1-D28A-4800-99F9-2E9EE052078F}"/>
    <dgm:cxn modelId="{314ACA74-3D63-4283-A2B1-AF08198AAB88}" type="presOf" srcId="{D0DD6C89-04F8-45F4-886C-F7AEEC2A8472}" destId="{F74F6301-FD18-46FC-9B34-A4209B72E013}" srcOrd="0" destOrd="0" presId="urn:microsoft.com/office/officeart/2005/8/layout/default#1"/>
    <dgm:cxn modelId="{81D68E9B-B24B-4FCD-B77E-00F39553BCA9}" type="presOf" srcId="{33D53C44-0208-47FC-A4BF-3408198FB6EA}" destId="{4862A8C1-296D-474B-9177-414C4E28883A}" srcOrd="0" destOrd="0" presId="urn:microsoft.com/office/officeart/2005/8/layout/default#1"/>
    <dgm:cxn modelId="{D805052B-92CE-48DA-8CAB-8D08B43ACEE6}" type="presOf" srcId="{3B694598-3F36-4F7C-8EE8-8EB78AE139F8}" destId="{C7EE212B-1A19-4D74-ADB6-DD55F79A8ADE}" srcOrd="0" destOrd="0" presId="urn:microsoft.com/office/officeart/2005/8/layout/default#1"/>
    <dgm:cxn modelId="{3891644F-494B-413A-B017-14B6E363E204}" srcId="{F64B90F1-F965-4F83-A978-A5DD81129CEC}" destId="{EDF8321F-9A2F-412C-80C4-300A56EE58ED}" srcOrd="4" destOrd="0" parTransId="{5C390A57-950E-4A5A-AAD4-AFC612717B42}" sibTransId="{3759EA41-D13F-425F-8DFF-A47AF136777F}"/>
    <dgm:cxn modelId="{FB32397E-0F13-46FD-90FF-328612CC5152}" type="presOf" srcId="{4E2D9044-A22B-405C-AC9C-18A86FDC7722}" destId="{495AE47A-9468-4D6C-B0F2-98858925B2A3}" srcOrd="0" destOrd="0" presId="urn:microsoft.com/office/officeart/2005/8/layout/default#1"/>
    <dgm:cxn modelId="{E91AC5B0-362F-40C3-B38A-9E7DB5499555}" type="presParOf" srcId="{1D74641B-64F1-4919-B9AC-6298A9CBC484}" destId="{30B24F6A-B255-47F2-A311-D943E00845E8}" srcOrd="0" destOrd="0" presId="urn:microsoft.com/office/officeart/2005/8/layout/default#1"/>
    <dgm:cxn modelId="{1522DB0F-186C-432F-8754-68E9BB7450BB}" type="presParOf" srcId="{1D74641B-64F1-4919-B9AC-6298A9CBC484}" destId="{76539086-3BD5-4CA5-A523-864A15D776EF}" srcOrd="1" destOrd="0" presId="urn:microsoft.com/office/officeart/2005/8/layout/default#1"/>
    <dgm:cxn modelId="{824A4040-2355-44D1-81B1-478C2C286ED0}" type="presParOf" srcId="{1D74641B-64F1-4919-B9AC-6298A9CBC484}" destId="{C7EE212B-1A19-4D74-ADB6-DD55F79A8ADE}" srcOrd="2" destOrd="0" presId="urn:microsoft.com/office/officeart/2005/8/layout/default#1"/>
    <dgm:cxn modelId="{1732EEBA-EE06-4DF3-A655-7D8771D36D2D}" type="presParOf" srcId="{1D74641B-64F1-4919-B9AC-6298A9CBC484}" destId="{2FEA771C-47CA-49D0-939E-950187AA5B83}" srcOrd="3" destOrd="0" presId="urn:microsoft.com/office/officeart/2005/8/layout/default#1"/>
    <dgm:cxn modelId="{2E7E782C-E092-4565-9D62-4887BC40CDD2}" type="presParOf" srcId="{1D74641B-64F1-4919-B9AC-6298A9CBC484}" destId="{F74F6301-FD18-46FC-9B34-A4209B72E013}" srcOrd="4" destOrd="0" presId="urn:microsoft.com/office/officeart/2005/8/layout/default#1"/>
    <dgm:cxn modelId="{7D2F84B7-7E06-4D0C-9EF0-AE69984C3090}" type="presParOf" srcId="{1D74641B-64F1-4919-B9AC-6298A9CBC484}" destId="{9ED3F62A-A9A9-4DE8-92A7-34A97B801CF2}" srcOrd="5" destOrd="0" presId="urn:microsoft.com/office/officeart/2005/8/layout/default#1"/>
    <dgm:cxn modelId="{03142D49-0940-4F44-B108-B9E8F2A40B8B}" type="presParOf" srcId="{1D74641B-64F1-4919-B9AC-6298A9CBC484}" destId="{23C7EFF5-0ED8-4628-AD16-674139C17FB0}" srcOrd="6" destOrd="0" presId="urn:microsoft.com/office/officeart/2005/8/layout/default#1"/>
    <dgm:cxn modelId="{C1E2D622-936D-4399-9572-9C4FC1A4F0D0}" type="presParOf" srcId="{1D74641B-64F1-4919-B9AC-6298A9CBC484}" destId="{FE1F7A8C-6225-41DE-8CD1-AE649D2879DB}" srcOrd="7" destOrd="0" presId="urn:microsoft.com/office/officeart/2005/8/layout/default#1"/>
    <dgm:cxn modelId="{F7FAEF2F-A5A3-400A-B9F6-84F75C303D59}" type="presParOf" srcId="{1D74641B-64F1-4919-B9AC-6298A9CBC484}" destId="{7BEBF258-ABB5-4070-AD39-2F1310256AE7}" srcOrd="8" destOrd="0" presId="urn:microsoft.com/office/officeart/2005/8/layout/default#1"/>
    <dgm:cxn modelId="{86C9A216-D517-43B9-80F6-0354D67E5FB8}" type="presParOf" srcId="{1D74641B-64F1-4919-B9AC-6298A9CBC484}" destId="{A287D08E-C91C-4E0E-A6C7-889A1DA1B09A}" srcOrd="9" destOrd="0" presId="urn:microsoft.com/office/officeart/2005/8/layout/default#1"/>
    <dgm:cxn modelId="{251AF6A0-BB64-4E5B-AE8B-D8766CF45BD6}" type="presParOf" srcId="{1D74641B-64F1-4919-B9AC-6298A9CBC484}" destId="{4862A8C1-296D-474B-9177-414C4E28883A}" srcOrd="10" destOrd="0" presId="urn:microsoft.com/office/officeart/2005/8/layout/default#1"/>
    <dgm:cxn modelId="{9B3BCC26-EA00-4D3E-A30C-B125ED68BFF3}" type="presParOf" srcId="{1D74641B-64F1-4919-B9AC-6298A9CBC484}" destId="{186917D0-3479-438E-84AA-87515CD44C24}" srcOrd="11" destOrd="0" presId="urn:microsoft.com/office/officeart/2005/8/layout/default#1"/>
    <dgm:cxn modelId="{0099F4D2-4F94-44C9-9922-4875DB1FB27F}" type="presParOf" srcId="{1D74641B-64F1-4919-B9AC-6298A9CBC484}" destId="{495AE47A-9468-4D6C-B0F2-98858925B2A3}" srcOrd="12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7E452A5-964A-4076-A585-C114C150E886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D1D5D40-5DAC-44D7-853A-D13C9C56A380}">
      <dgm:prSet/>
      <dgm:spPr/>
      <dgm:t>
        <a:bodyPr/>
        <a:lstStyle/>
        <a:p>
          <a:r>
            <a:rPr lang="tr-TR"/>
            <a:t>ATATÜRK ANADOLU LİSESİ</a:t>
          </a:r>
          <a:endParaRPr lang="en-US"/>
        </a:p>
      </dgm:t>
    </dgm:pt>
    <dgm:pt modelId="{1973318B-1875-46C8-94C0-F8DD977D831C}" type="parTrans" cxnId="{86FB148D-7206-45D5-BEAF-F8A0F229C87A}">
      <dgm:prSet/>
      <dgm:spPr/>
      <dgm:t>
        <a:bodyPr/>
        <a:lstStyle/>
        <a:p>
          <a:endParaRPr lang="en-US"/>
        </a:p>
      </dgm:t>
    </dgm:pt>
    <dgm:pt modelId="{8433949A-59EE-4017-9069-8E0764D11993}" type="sibTrans" cxnId="{86FB148D-7206-45D5-BEAF-F8A0F229C87A}">
      <dgm:prSet/>
      <dgm:spPr/>
      <dgm:t>
        <a:bodyPr/>
        <a:lstStyle/>
        <a:p>
          <a:endParaRPr lang="en-US"/>
        </a:p>
      </dgm:t>
    </dgm:pt>
    <dgm:pt modelId="{84BF20F0-4D5C-480B-8085-FD3CF63B9C60}">
      <dgm:prSet/>
      <dgm:spPr/>
      <dgm:t>
        <a:bodyPr/>
        <a:lstStyle/>
        <a:p>
          <a:r>
            <a:rPr lang="tr-TR" dirty="0"/>
            <a:t>8.Sınıf OBP Taban Puanı </a:t>
          </a:r>
          <a:r>
            <a:rPr lang="tr-TR" dirty="0" smtClean="0"/>
            <a:t>(82.98)</a:t>
          </a:r>
          <a:endParaRPr lang="en-US" dirty="0"/>
        </a:p>
      </dgm:t>
    </dgm:pt>
    <dgm:pt modelId="{AC25A4F9-22F3-4048-BD1C-D45D5F8874DA}" type="parTrans" cxnId="{C1DF8B2B-F98E-4F2D-B381-5229B3C2D4CC}">
      <dgm:prSet/>
      <dgm:spPr/>
      <dgm:t>
        <a:bodyPr/>
        <a:lstStyle/>
        <a:p>
          <a:endParaRPr lang="en-US"/>
        </a:p>
      </dgm:t>
    </dgm:pt>
    <dgm:pt modelId="{731ED613-79CC-437F-B74F-0BE36ED22763}" type="sibTrans" cxnId="{C1DF8B2B-F98E-4F2D-B381-5229B3C2D4CC}">
      <dgm:prSet/>
      <dgm:spPr/>
      <dgm:t>
        <a:bodyPr/>
        <a:lstStyle/>
        <a:p>
          <a:endParaRPr lang="en-US"/>
        </a:p>
      </dgm:t>
    </dgm:pt>
    <dgm:pt modelId="{E7C649D4-748E-455F-A0E1-A103B686D678}">
      <dgm:prSet/>
      <dgm:spPr/>
      <dgm:t>
        <a:bodyPr/>
        <a:lstStyle/>
        <a:p>
          <a:r>
            <a:rPr lang="tr-TR" dirty="0" smtClean="0"/>
            <a:t>KÜTAHYA BORSA İSTANBUL  ANADOLU </a:t>
          </a:r>
          <a:r>
            <a:rPr lang="tr-TR" dirty="0"/>
            <a:t>LİSESİ</a:t>
          </a:r>
          <a:endParaRPr lang="en-US" dirty="0"/>
        </a:p>
      </dgm:t>
    </dgm:pt>
    <dgm:pt modelId="{82EA52D9-14CF-4650-9A81-D08CDF47A031}" type="parTrans" cxnId="{E09D3BA7-4719-4C21-8E7B-8DA3E2C4C6BC}">
      <dgm:prSet/>
      <dgm:spPr/>
      <dgm:t>
        <a:bodyPr/>
        <a:lstStyle/>
        <a:p>
          <a:endParaRPr lang="en-US"/>
        </a:p>
      </dgm:t>
    </dgm:pt>
    <dgm:pt modelId="{A829D16D-4228-47EA-B1E2-5F2F5A3FC414}" type="sibTrans" cxnId="{E09D3BA7-4719-4C21-8E7B-8DA3E2C4C6BC}">
      <dgm:prSet/>
      <dgm:spPr/>
      <dgm:t>
        <a:bodyPr/>
        <a:lstStyle/>
        <a:p>
          <a:endParaRPr lang="en-US"/>
        </a:p>
      </dgm:t>
    </dgm:pt>
    <dgm:pt modelId="{3F94C46D-B432-48FC-B89F-8DAF55F001A9}">
      <dgm:prSet/>
      <dgm:spPr/>
      <dgm:t>
        <a:bodyPr/>
        <a:lstStyle/>
        <a:p>
          <a:r>
            <a:rPr lang="tr-TR" dirty="0"/>
            <a:t>8.Sınıf OBP Taban Puanı (</a:t>
          </a:r>
          <a:r>
            <a:rPr lang="tr-TR" dirty="0" smtClean="0"/>
            <a:t>43.69)</a:t>
          </a:r>
          <a:endParaRPr lang="en-US" dirty="0"/>
        </a:p>
      </dgm:t>
    </dgm:pt>
    <dgm:pt modelId="{F38AD09E-8360-4670-AA79-02642DD6221D}" type="parTrans" cxnId="{4F5EFCC7-5544-4083-ACE6-E2BE28E45743}">
      <dgm:prSet/>
      <dgm:spPr/>
      <dgm:t>
        <a:bodyPr/>
        <a:lstStyle/>
        <a:p>
          <a:endParaRPr lang="en-US"/>
        </a:p>
      </dgm:t>
    </dgm:pt>
    <dgm:pt modelId="{28461905-12A7-4051-A2DE-24C8A6E6B0BE}" type="sibTrans" cxnId="{4F5EFCC7-5544-4083-ACE6-E2BE28E45743}">
      <dgm:prSet/>
      <dgm:spPr/>
      <dgm:t>
        <a:bodyPr/>
        <a:lstStyle/>
        <a:p>
          <a:endParaRPr lang="en-US"/>
        </a:p>
      </dgm:t>
    </dgm:pt>
    <dgm:pt modelId="{4B453736-73C2-4093-B8FB-A8997A04B51B}" type="pres">
      <dgm:prSet presAssocID="{B7E452A5-964A-4076-A585-C114C150E88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D1B18BB-E674-4C95-9A57-990A4ECDDF8C}" type="pres">
      <dgm:prSet presAssocID="{5D1D5D40-5DAC-44D7-853A-D13C9C56A380}" presName="parentLin" presStyleCnt="0"/>
      <dgm:spPr/>
    </dgm:pt>
    <dgm:pt modelId="{DBD7A525-A7D4-490C-B349-EFD2AF5EFE1C}" type="pres">
      <dgm:prSet presAssocID="{5D1D5D40-5DAC-44D7-853A-D13C9C56A380}" presName="parentLeftMargin" presStyleLbl="node1" presStyleIdx="0" presStyleCnt="2"/>
      <dgm:spPr/>
      <dgm:t>
        <a:bodyPr/>
        <a:lstStyle/>
        <a:p>
          <a:endParaRPr lang="tr-TR"/>
        </a:p>
      </dgm:t>
    </dgm:pt>
    <dgm:pt modelId="{0047EAE0-6CCD-405B-AC19-C86A88B2B214}" type="pres">
      <dgm:prSet presAssocID="{5D1D5D40-5DAC-44D7-853A-D13C9C56A38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556F561-BFB5-4C6C-81D2-941847425687}" type="pres">
      <dgm:prSet presAssocID="{5D1D5D40-5DAC-44D7-853A-D13C9C56A380}" presName="negativeSpace" presStyleCnt="0"/>
      <dgm:spPr/>
    </dgm:pt>
    <dgm:pt modelId="{E49ECA27-BA24-486E-A989-741D5811C610}" type="pres">
      <dgm:prSet presAssocID="{5D1D5D40-5DAC-44D7-853A-D13C9C56A380}" presName="childText" presStyleLbl="conFgAcc1" presStyleIdx="0" presStyleCnt="2" custLinFactNeighborX="-813" custLinFactNeighborY="5324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3CBB64-C319-465B-BD75-D9B441194441}" type="pres">
      <dgm:prSet presAssocID="{8433949A-59EE-4017-9069-8E0764D11993}" presName="spaceBetweenRectangles" presStyleCnt="0"/>
      <dgm:spPr/>
    </dgm:pt>
    <dgm:pt modelId="{66CA2E59-61A6-421E-8359-456A96898BF5}" type="pres">
      <dgm:prSet presAssocID="{E7C649D4-748E-455F-A0E1-A103B686D678}" presName="parentLin" presStyleCnt="0"/>
      <dgm:spPr/>
    </dgm:pt>
    <dgm:pt modelId="{71E44501-16EB-4283-9B04-D96618B77D0E}" type="pres">
      <dgm:prSet presAssocID="{E7C649D4-748E-455F-A0E1-A103B686D678}" presName="parentLeftMargin" presStyleLbl="node1" presStyleIdx="0" presStyleCnt="2"/>
      <dgm:spPr/>
      <dgm:t>
        <a:bodyPr/>
        <a:lstStyle/>
        <a:p>
          <a:endParaRPr lang="tr-TR"/>
        </a:p>
      </dgm:t>
    </dgm:pt>
    <dgm:pt modelId="{AE03C563-8464-4DA4-BED0-B727A07B3DE2}" type="pres">
      <dgm:prSet presAssocID="{E7C649D4-748E-455F-A0E1-A103B686D67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753985-4C6D-44FC-A291-C621C4CB0D19}" type="pres">
      <dgm:prSet presAssocID="{E7C649D4-748E-455F-A0E1-A103B686D678}" presName="negativeSpace" presStyleCnt="0"/>
      <dgm:spPr/>
    </dgm:pt>
    <dgm:pt modelId="{E7728D23-560C-432B-95FA-A1BB34AA2FE5}" type="pres">
      <dgm:prSet presAssocID="{E7C649D4-748E-455F-A0E1-A103B686D67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F3CAE57-877B-43AE-8822-12FA780FF8D9}" type="presOf" srcId="{3F94C46D-B432-48FC-B89F-8DAF55F001A9}" destId="{E7728D23-560C-432B-95FA-A1BB34AA2FE5}" srcOrd="0" destOrd="0" presId="urn:microsoft.com/office/officeart/2005/8/layout/list1"/>
    <dgm:cxn modelId="{4F5EFCC7-5544-4083-ACE6-E2BE28E45743}" srcId="{E7C649D4-748E-455F-A0E1-A103B686D678}" destId="{3F94C46D-B432-48FC-B89F-8DAF55F001A9}" srcOrd="0" destOrd="0" parTransId="{F38AD09E-8360-4670-AA79-02642DD6221D}" sibTransId="{28461905-12A7-4051-A2DE-24C8A6E6B0BE}"/>
    <dgm:cxn modelId="{15DFFDBE-A84A-4118-9411-B563190A8CB6}" type="presOf" srcId="{E7C649D4-748E-455F-A0E1-A103B686D678}" destId="{AE03C563-8464-4DA4-BED0-B727A07B3DE2}" srcOrd="1" destOrd="0" presId="urn:microsoft.com/office/officeart/2005/8/layout/list1"/>
    <dgm:cxn modelId="{7482CDF1-1094-4DD4-AA09-DC786D019711}" type="presOf" srcId="{5D1D5D40-5DAC-44D7-853A-D13C9C56A380}" destId="{0047EAE0-6CCD-405B-AC19-C86A88B2B214}" srcOrd="1" destOrd="0" presId="urn:microsoft.com/office/officeart/2005/8/layout/list1"/>
    <dgm:cxn modelId="{86FB148D-7206-45D5-BEAF-F8A0F229C87A}" srcId="{B7E452A5-964A-4076-A585-C114C150E886}" destId="{5D1D5D40-5DAC-44D7-853A-D13C9C56A380}" srcOrd="0" destOrd="0" parTransId="{1973318B-1875-46C8-94C0-F8DD977D831C}" sibTransId="{8433949A-59EE-4017-9069-8E0764D11993}"/>
    <dgm:cxn modelId="{E09D3BA7-4719-4C21-8E7B-8DA3E2C4C6BC}" srcId="{B7E452A5-964A-4076-A585-C114C150E886}" destId="{E7C649D4-748E-455F-A0E1-A103B686D678}" srcOrd="1" destOrd="0" parTransId="{82EA52D9-14CF-4650-9A81-D08CDF47A031}" sibTransId="{A829D16D-4228-47EA-B1E2-5F2F5A3FC414}"/>
    <dgm:cxn modelId="{D76910B7-5FB8-4881-B5CE-CE47EA55FF10}" type="presOf" srcId="{B7E452A5-964A-4076-A585-C114C150E886}" destId="{4B453736-73C2-4093-B8FB-A8997A04B51B}" srcOrd="0" destOrd="0" presId="urn:microsoft.com/office/officeart/2005/8/layout/list1"/>
    <dgm:cxn modelId="{A0977001-E48F-47FC-848A-40387AAFCB6A}" type="presOf" srcId="{84BF20F0-4D5C-480B-8085-FD3CF63B9C60}" destId="{E49ECA27-BA24-486E-A989-741D5811C610}" srcOrd="0" destOrd="0" presId="urn:microsoft.com/office/officeart/2005/8/layout/list1"/>
    <dgm:cxn modelId="{9DA6602D-93D1-4E4D-BF7D-A7E6EF50E1B1}" type="presOf" srcId="{5D1D5D40-5DAC-44D7-853A-D13C9C56A380}" destId="{DBD7A525-A7D4-490C-B349-EFD2AF5EFE1C}" srcOrd="0" destOrd="0" presId="urn:microsoft.com/office/officeart/2005/8/layout/list1"/>
    <dgm:cxn modelId="{C1DF8B2B-F98E-4F2D-B381-5229B3C2D4CC}" srcId="{5D1D5D40-5DAC-44D7-853A-D13C9C56A380}" destId="{84BF20F0-4D5C-480B-8085-FD3CF63B9C60}" srcOrd="0" destOrd="0" parTransId="{AC25A4F9-22F3-4048-BD1C-D45D5F8874DA}" sibTransId="{731ED613-79CC-437F-B74F-0BE36ED22763}"/>
    <dgm:cxn modelId="{A6A31790-6095-4BFA-A0E0-407E2D525753}" type="presOf" srcId="{E7C649D4-748E-455F-A0E1-A103B686D678}" destId="{71E44501-16EB-4283-9B04-D96618B77D0E}" srcOrd="0" destOrd="0" presId="urn:microsoft.com/office/officeart/2005/8/layout/list1"/>
    <dgm:cxn modelId="{2A0DE547-246B-4BB0-B674-287F81D12AEB}" type="presParOf" srcId="{4B453736-73C2-4093-B8FB-A8997A04B51B}" destId="{7D1B18BB-E674-4C95-9A57-990A4ECDDF8C}" srcOrd="0" destOrd="0" presId="urn:microsoft.com/office/officeart/2005/8/layout/list1"/>
    <dgm:cxn modelId="{F61587C0-85E2-46AB-B02C-445A352EB9E8}" type="presParOf" srcId="{7D1B18BB-E674-4C95-9A57-990A4ECDDF8C}" destId="{DBD7A525-A7D4-490C-B349-EFD2AF5EFE1C}" srcOrd="0" destOrd="0" presId="urn:microsoft.com/office/officeart/2005/8/layout/list1"/>
    <dgm:cxn modelId="{F7F3FCED-2831-4682-974E-4E6680189137}" type="presParOf" srcId="{7D1B18BB-E674-4C95-9A57-990A4ECDDF8C}" destId="{0047EAE0-6CCD-405B-AC19-C86A88B2B214}" srcOrd="1" destOrd="0" presId="urn:microsoft.com/office/officeart/2005/8/layout/list1"/>
    <dgm:cxn modelId="{52C0E70F-7372-47D4-A242-683FFF02A2BE}" type="presParOf" srcId="{4B453736-73C2-4093-B8FB-A8997A04B51B}" destId="{9556F561-BFB5-4C6C-81D2-941847425687}" srcOrd="1" destOrd="0" presId="urn:microsoft.com/office/officeart/2005/8/layout/list1"/>
    <dgm:cxn modelId="{B42FA82E-68A2-4A60-B3B6-473F15A94551}" type="presParOf" srcId="{4B453736-73C2-4093-B8FB-A8997A04B51B}" destId="{E49ECA27-BA24-486E-A989-741D5811C610}" srcOrd="2" destOrd="0" presId="urn:microsoft.com/office/officeart/2005/8/layout/list1"/>
    <dgm:cxn modelId="{5091891B-2341-4038-B790-C4EEC67027B0}" type="presParOf" srcId="{4B453736-73C2-4093-B8FB-A8997A04B51B}" destId="{EF3CBB64-C319-465B-BD75-D9B441194441}" srcOrd="3" destOrd="0" presId="urn:microsoft.com/office/officeart/2005/8/layout/list1"/>
    <dgm:cxn modelId="{15D0797C-8B3E-4957-8B82-BEEBFC81716D}" type="presParOf" srcId="{4B453736-73C2-4093-B8FB-A8997A04B51B}" destId="{66CA2E59-61A6-421E-8359-456A96898BF5}" srcOrd="4" destOrd="0" presId="urn:microsoft.com/office/officeart/2005/8/layout/list1"/>
    <dgm:cxn modelId="{ACAFAF35-743F-446F-84C8-6BBB741B8F17}" type="presParOf" srcId="{66CA2E59-61A6-421E-8359-456A96898BF5}" destId="{71E44501-16EB-4283-9B04-D96618B77D0E}" srcOrd="0" destOrd="0" presId="urn:microsoft.com/office/officeart/2005/8/layout/list1"/>
    <dgm:cxn modelId="{DF4E2FDC-BAA3-4A4B-B745-DC84DF806192}" type="presParOf" srcId="{66CA2E59-61A6-421E-8359-456A96898BF5}" destId="{AE03C563-8464-4DA4-BED0-B727A07B3DE2}" srcOrd="1" destOrd="0" presId="urn:microsoft.com/office/officeart/2005/8/layout/list1"/>
    <dgm:cxn modelId="{AB269FF5-08E9-47A0-91F1-EB06027DBDB0}" type="presParOf" srcId="{4B453736-73C2-4093-B8FB-A8997A04B51B}" destId="{DE753985-4C6D-44FC-A291-C621C4CB0D19}" srcOrd="5" destOrd="0" presId="urn:microsoft.com/office/officeart/2005/8/layout/list1"/>
    <dgm:cxn modelId="{D57DB2CB-6294-4241-BF73-3C311AF396AC}" type="presParOf" srcId="{4B453736-73C2-4093-B8FB-A8997A04B51B}" destId="{E7728D23-560C-432B-95FA-A1BB34AA2FE5}" srcOrd="6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B66E88E-AE9F-4608-ACFF-F1559C9FEE4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5C98152-3B26-4E77-8125-1562680EB7F3}">
      <dgm:prSet/>
      <dgm:spPr/>
      <dgm:t>
        <a:bodyPr/>
        <a:lstStyle/>
        <a:p>
          <a:r>
            <a:rPr lang="tr-TR" dirty="0"/>
            <a:t>KIRKLAR KIZ ANADOLU İMAM HATİP LİSESİ</a:t>
          </a:r>
          <a:endParaRPr lang="en-US" dirty="0"/>
        </a:p>
      </dgm:t>
    </dgm:pt>
    <dgm:pt modelId="{A16631F4-3F43-4151-93E3-C059104DF901}" type="parTrans" cxnId="{B061B8DA-0367-4D52-9140-CE2B7C005AFB}">
      <dgm:prSet/>
      <dgm:spPr/>
      <dgm:t>
        <a:bodyPr/>
        <a:lstStyle/>
        <a:p>
          <a:endParaRPr lang="en-US"/>
        </a:p>
      </dgm:t>
    </dgm:pt>
    <dgm:pt modelId="{1C545FD2-1665-4785-909C-5C40D04A143A}" type="sibTrans" cxnId="{B061B8DA-0367-4D52-9140-CE2B7C005AFB}">
      <dgm:prSet/>
      <dgm:spPr/>
      <dgm:t>
        <a:bodyPr/>
        <a:lstStyle/>
        <a:p>
          <a:endParaRPr lang="en-US"/>
        </a:p>
      </dgm:t>
    </dgm:pt>
    <dgm:pt modelId="{E85FAC57-4965-4F33-9514-17ADFFA3481D}">
      <dgm:prSet/>
      <dgm:spPr/>
      <dgm:t>
        <a:bodyPr/>
        <a:lstStyle/>
        <a:p>
          <a:r>
            <a:rPr lang="tr-TR" dirty="0"/>
            <a:t>PANSİYON </a:t>
          </a:r>
          <a:r>
            <a:rPr lang="tr-TR" dirty="0" smtClean="0"/>
            <a:t>VAR (60.34)</a:t>
          </a:r>
          <a:endParaRPr lang="en-US" dirty="0"/>
        </a:p>
      </dgm:t>
    </dgm:pt>
    <dgm:pt modelId="{B6EB5139-D190-4672-ADE5-F113194A08C5}" type="parTrans" cxnId="{BC1D69F2-BCF2-4CDB-B0CB-7F76F1B25ACB}">
      <dgm:prSet/>
      <dgm:spPr/>
      <dgm:t>
        <a:bodyPr/>
        <a:lstStyle/>
        <a:p>
          <a:endParaRPr lang="en-US"/>
        </a:p>
      </dgm:t>
    </dgm:pt>
    <dgm:pt modelId="{F565D809-DB80-4A7C-8005-AD95E0CF78A5}" type="sibTrans" cxnId="{BC1D69F2-BCF2-4CDB-B0CB-7F76F1B25ACB}">
      <dgm:prSet/>
      <dgm:spPr/>
      <dgm:t>
        <a:bodyPr/>
        <a:lstStyle/>
        <a:p>
          <a:endParaRPr lang="en-US"/>
        </a:p>
      </dgm:t>
    </dgm:pt>
    <dgm:pt modelId="{C9DBF300-D8A5-4FF2-A1EE-2815F5734C2F}">
      <dgm:prSet/>
      <dgm:spPr/>
      <dgm:t>
        <a:bodyPr/>
        <a:lstStyle/>
        <a:p>
          <a:r>
            <a:rPr lang="tr-TR"/>
            <a:t>KÜTAHYA KIZ ANADOLU İMAM HATİP LİSESİ</a:t>
          </a:r>
          <a:endParaRPr lang="en-US"/>
        </a:p>
      </dgm:t>
    </dgm:pt>
    <dgm:pt modelId="{7B5F437A-BC0B-417C-A201-791EC6D04EAF}" type="parTrans" cxnId="{A4C3B8D5-43F1-4EF7-9036-AF2C08D82650}">
      <dgm:prSet/>
      <dgm:spPr/>
      <dgm:t>
        <a:bodyPr/>
        <a:lstStyle/>
        <a:p>
          <a:endParaRPr lang="en-US"/>
        </a:p>
      </dgm:t>
    </dgm:pt>
    <dgm:pt modelId="{18B13042-A631-4284-AF95-252AFA21FC6F}" type="sibTrans" cxnId="{A4C3B8D5-43F1-4EF7-9036-AF2C08D82650}">
      <dgm:prSet/>
      <dgm:spPr/>
      <dgm:t>
        <a:bodyPr/>
        <a:lstStyle/>
        <a:p>
          <a:endParaRPr lang="en-US"/>
        </a:p>
      </dgm:t>
    </dgm:pt>
    <dgm:pt modelId="{2E8E9464-3079-41BB-949A-21791D8EF2EF}">
      <dgm:prSet/>
      <dgm:spPr/>
      <dgm:t>
        <a:bodyPr/>
        <a:lstStyle/>
        <a:p>
          <a:r>
            <a:rPr lang="tr-TR" dirty="0"/>
            <a:t>PANSİYON </a:t>
          </a:r>
          <a:r>
            <a:rPr lang="tr-TR" dirty="0" smtClean="0"/>
            <a:t>YOK (53.21)</a:t>
          </a:r>
          <a:endParaRPr lang="en-US" dirty="0"/>
        </a:p>
      </dgm:t>
    </dgm:pt>
    <dgm:pt modelId="{146F9C96-2E60-4404-B28F-7E799B8C56F0}" type="parTrans" cxnId="{6E9F9EB8-6C84-476F-88F3-F9438D6FAD6B}">
      <dgm:prSet/>
      <dgm:spPr/>
      <dgm:t>
        <a:bodyPr/>
        <a:lstStyle/>
        <a:p>
          <a:endParaRPr lang="en-US"/>
        </a:p>
      </dgm:t>
    </dgm:pt>
    <dgm:pt modelId="{7DEFFECD-EC96-4F47-890A-183867230528}" type="sibTrans" cxnId="{6E9F9EB8-6C84-476F-88F3-F9438D6FAD6B}">
      <dgm:prSet/>
      <dgm:spPr/>
      <dgm:t>
        <a:bodyPr/>
        <a:lstStyle/>
        <a:p>
          <a:endParaRPr lang="en-US"/>
        </a:p>
      </dgm:t>
    </dgm:pt>
    <dgm:pt modelId="{F7D94DC3-F3CB-4C58-A851-15E157D5E116}">
      <dgm:prSet/>
      <dgm:spPr/>
      <dgm:t>
        <a:bodyPr/>
        <a:lstStyle/>
        <a:p>
          <a:r>
            <a:rPr lang="tr-TR"/>
            <a:t>KÜTAHYA ANADOLU İMAM HATİP LİSESİ(ERKEK)</a:t>
          </a:r>
          <a:endParaRPr lang="en-US"/>
        </a:p>
      </dgm:t>
    </dgm:pt>
    <dgm:pt modelId="{C19E694B-68C5-405E-85C6-CF4C404034B2}" type="parTrans" cxnId="{F7E40735-3426-485B-BCF4-03FAB3B6B0B6}">
      <dgm:prSet/>
      <dgm:spPr/>
      <dgm:t>
        <a:bodyPr/>
        <a:lstStyle/>
        <a:p>
          <a:endParaRPr lang="en-US"/>
        </a:p>
      </dgm:t>
    </dgm:pt>
    <dgm:pt modelId="{75623983-ADA7-4784-A240-8963C5963E16}" type="sibTrans" cxnId="{F7E40735-3426-485B-BCF4-03FAB3B6B0B6}">
      <dgm:prSet/>
      <dgm:spPr/>
      <dgm:t>
        <a:bodyPr/>
        <a:lstStyle/>
        <a:p>
          <a:endParaRPr lang="en-US"/>
        </a:p>
      </dgm:t>
    </dgm:pt>
    <dgm:pt modelId="{A36F8124-96EA-45EA-BD13-9E9583527A18}">
      <dgm:prSet/>
      <dgm:spPr/>
      <dgm:t>
        <a:bodyPr/>
        <a:lstStyle/>
        <a:p>
          <a:r>
            <a:rPr lang="tr-TR" dirty="0"/>
            <a:t>PANSİYON </a:t>
          </a:r>
          <a:r>
            <a:rPr lang="tr-TR" dirty="0" smtClean="0"/>
            <a:t>VAR (55.50)</a:t>
          </a:r>
          <a:endParaRPr lang="en-US" dirty="0"/>
        </a:p>
      </dgm:t>
    </dgm:pt>
    <dgm:pt modelId="{E1FE23C2-FCF6-47BF-81F9-53DC0FCDDAD2}" type="parTrans" cxnId="{9A11B84A-290B-4700-99D8-1E64E85446A0}">
      <dgm:prSet/>
      <dgm:spPr/>
      <dgm:t>
        <a:bodyPr/>
        <a:lstStyle/>
        <a:p>
          <a:endParaRPr lang="en-US"/>
        </a:p>
      </dgm:t>
    </dgm:pt>
    <dgm:pt modelId="{0A8BB461-08E9-41C4-B55C-CAEAABAB53CF}" type="sibTrans" cxnId="{9A11B84A-290B-4700-99D8-1E64E85446A0}">
      <dgm:prSet/>
      <dgm:spPr/>
      <dgm:t>
        <a:bodyPr/>
        <a:lstStyle/>
        <a:p>
          <a:endParaRPr lang="en-US"/>
        </a:p>
      </dgm:t>
    </dgm:pt>
    <dgm:pt modelId="{4BAFC360-8059-4F1C-8FBB-6BF448EA610A}">
      <dgm:prSet/>
      <dgm:spPr/>
      <dgm:t>
        <a:bodyPr/>
        <a:lstStyle/>
        <a:p>
          <a:r>
            <a:rPr lang="tr-TR"/>
            <a:t>PROF. DR. NURETTİN UZUNOĞLU ANADOLU İMAM HATİP LİSESİ(ERKEK)</a:t>
          </a:r>
          <a:endParaRPr lang="en-US"/>
        </a:p>
      </dgm:t>
    </dgm:pt>
    <dgm:pt modelId="{9FC73A7C-D39A-427C-92B7-D6FC9921A9C8}" type="parTrans" cxnId="{AB9A0324-D2B4-487B-8CB0-37DCD4022212}">
      <dgm:prSet/>
      <dgm:spPr/>
      <dgm:t>
        <a:bodyPr/>
        <a:lstStyle/>
        <a:p>
          <a:endParaRPr lang="en-US"/>
        </a:p>
      </dgm:t>
    </dgm:pt>
    <dgm:pt modelId="{120099D8-4C4E-4B9F-A65F-7D9D22920F89}" type="sibTrans" cxnId="{AB9A0324-D2B4-487B-8CB0-37DCD4022212}">
      <dgm:prSet/>
      <dgm:spPr/>
      <dgm:t>
        <a:bodyPr/>
        <a:lstStyle/>
        <a:p>
          <a:endParaRPr lang="en-US"/>
        </a:p>
      </dgm:t>
    </dgm:pt>
    <dgm:pt modelId="{E54A30AF-3B20-469C-9E42-89D8BF32CF20}">
      <dgm:prSet/>
      <dgm:spPr/>
      <dgm:t>
        <a:bodyPr/>
        <a:lstStyle/>
        <a:p>
          <a:r>
            <a:rPr lang="tr-TR" dirty="0"/>
            <a:t>PANSİYON </a:t>
          </a:r>
          <a:r>
            <a:rPr lang="tr-TR" dirty="0" smtClean="0"/>
            <a:t>VAR (53.89)</a:t>
          </a:r>
          <a:endParaRPr lang="en-US" dirty="0"/>
        </a:p>
      </dgm:t>
    </dgm:pt>
    <dgm:pt modelId="{E5423904-403A-4E8E-BFD6-70D35F7CE49D}" type="parTrans" cxnId="{FEE62CB9-950E-45DD-B030-45027F29ECB9}">
      <dgm:prSet/>
      <dgm:spPr/>
      <dgm:t>
        <a:bodyPr/>
        <a:lstStyle/>
        <a:p>
          <a:endParaRPr lang="en-US"/>
        </a:p>
      </dgm:t>
    </dgm:pt>
    <dgm:pt modelId="{95D1FC8B-82EC-488D-99B1-15EE668EA1D2}" type="sibTrans" cxnId="{FEE62CB9-950E-45DD-B030-45027F29ECB9}">
      <dgm:prSet/>
      <dgm:spPr/>
      <dgm:t>
        <a:bodyPr/>
        <a:lstStyle/>
        <a:p>
          <a:endParaRPr lang="en-US"/>
        </a:p>
      </dgm:t>
    </dgm:pt>
    <dgm:pt modelId="{7494C1A1-8541-49B5-9863-225E6CAC9B5E}" type="pres">
      <dgm:prSet presAssocID="{8B66E88E-AE9F-4608-ACFF-F1559C9FEE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765D8CC-3C2C-46AF-A967-36143C127ED9}" type="pres">
      <dgm:prSet presAssocID="{15C98152-3B26-4E77-8125-1562680EB7F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2F9A97-4018-4386-BBCC-4878AE5C356B}" type="pres">
      <dgm:prSet presAssocID="{15C98152-3B26-4E77-8125-1562680EB7F3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87BBD8-C6AD-4F9E-A34B-717ED6AC8402}" type="pres">
      <dgm:prSet presAssocID="{C9DBF300-D8A5-4FF2-A1EE-2815F5734C2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C0C0BF-556C-47F0-9C75-E69AFC7D9069}" type="pres">
      <dgm:prSet presAssocID="{C9DBF300-D8A5-4FF2-A1EE-2815F5734C2F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234FDC0-7CD9-4DD8-B4E5-48AE4C6C12B4}" type="pres">
      <dgm:prSet presAssocID="{F7D94DC3-F3CB-4C58-A851-15E157D5E11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76EDEC0-C689-4D70-895C-D99F62A87FFD}" type="pres">
      <dgm:prSet presAssocID="{F7D94DC3-F3CB-4C58-A851-15E157D5E116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7912C4E-0207-4162-A298-F6AD21CA837D}" type="pres">
      <dgm:prSet presAssocID="{4BAFC360-8059-4F1C-8FBB-6BF448EA610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AA8A45-4B1F-44EC-8443-7B687A125685}" type="pres">
      <dgm:prSet presAssocID="{4BAFC360-8059-4F1C-8FBB-6BF448EA610A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061B8DA-0367-4D52-9140-CE2B7C005AFB}" srcId="{8B66E88E-AE9F-4608-ACFF-F1559C9FEE4C}" destId="{15C98152-3B26-4E77-8125-1562680EB7F3}" srcOrd="0" destOrd="0" parTransId="{A16631F4-3F43-4151-93E3-C059104DF901}" sibTransId="{1C545FD2-1665-4785-909C-5C40D04A143A}"/>
    <dgm:cxn modelId="{D01A2CB7-8F6E-4D1B-916F-E33CBADD2CF4}" type="presOf" srcId="{E85FAC57-4965-4F33-9514-17ADFFA3481D}" destId="{A42F9A97-4018-4386-BBCC-4878AE5C356B}" srcOrd="0" destOrd="0" presId="urn:microsoft.com/office/officeart/2005/8/layout/vList2"/>
    <dgm:cxn modelId="{A4C3B8D5-43F1-4EF7-9036-AF2C08D82650}" srcId="{8B66E88E-AE9F-4608-ACFF-F1559C9FEE4C}" destId="{C9DBF300-D8A5-4FF2-A1EE-2815F5734C2F}" srcOrd="1" destOrd="0" parTransId="{7B5F437A-BC0B-417C-A201-791EC6D04EAF}" sibTransId="{18B13042-A631-4284-AF95-252AFA21FC6F}"/>
    <dgm:cxn modelId="{7D5F24C5-6BF0-4414-A026-191E5EF9F128}" type="presOf" srcId="{4BAFC360-8059-4F1C-8FBB-6BF448EA610A}" destId="{17912C4E-0207-4162-A298-F6AD21CA837D}" srcOrd="0" destOrd="0" presId="urn:microsoft.com/office/officeart/2005/8/layout/vList2"/>
    <dgm:cxn modelId="{54B0DBA6-7AB8-4706-86E6-4598A593B0CE}" type="presOf" srcId="{2E8E9464-3079-41BB-949A-21791D8EF2EF}" destId="{EFC0C0BF-556C-47F0-9C75-E69AFC7D9069}" srcOrd="0" destOrd="0" presId="urn:microsoft.com/office/officeart/2005/8/layout/vList2"/>
    <dgm:cxn modelId="{BC1D69F2-BCF2-4CDB-B0CB-7F76F1B25ACB}" srcId="{15C98152-3B26-4E77-8125-1562680EB7F3}" destId="{E85FAC57-4965-4F33-9514-17ADFFA3481D}" srcOrd="0" destOrd="0" parTransId="{B6EB5139-D190-4672-ADE5-F113194A08C5}" sibTransId="{F565D809-DB80-4A7C-8005-AD95E0CF78A5}"/>
    <dgm:cxn modelId="{904A212F-D8BA-42CE-8788-060835AC7C78}" type="presOf" srcId="{8B66E88E-AE9F-4608-ACFF-F1559C9FEE4C}" destId="{7494C1A1-8541-49B5-9863-225E6CAC9B5E}" srcOrd="0" destOrd="0" presId="urn:microsoft.com/office/officeart/2005/8/layout/vList2"/>
    <dgm:cxn modelId="{F7E40735-3426-485B-BCF4-03FAB3B6B0B6}" srcId="{8B66E88E-AE9F-4608-ACFF-F1559C9FEE4C}" destId="{F7D94DC3-F3CB-4C58-A851-15E157D5E116}" srcOrd="2" destOrd="0" parTransId="{C19E694B-68C5-405E-85C6-CF4C404034B2}" sibTransId="{75623983-ADA7-4784-A240-8963C5963E16}"/>
    <dgm:cxn modelId="{60095E44-BCFD-4882-8F0B-B2D968C68C65}" type="presOf" srcId="{E54A30AF-3B20-469C-9E42-89D8BF32CF20}" destId="{84AA8A45-4B1F-44EC-8443-7B687A125685}" srcOrd="0" destOrd="0" presId="urn:microsoft.com/office/officeart/2005/8/layout/vList2"/>
    <dgm:cxn modelId="{B731B3FF-19FD-4D97-AD5A-F4AB16CC1FE0}" type="presOf" srcId="{15C98152-3B26-4E77-8125-1562680EB7F3}" destId="{D765D8CC-3C2C-46AF-A967-36143C127ED9}" srcOrd="0" destOrd="0" presId="urn:microsoft.com/office/officeart/2005/8/layout/vList2"/>
    <dgm:cxn modelId="{5CDD5D2C-5870-42D4-9FBA-DC94EFE35136}" type="presOf" srcId="{F7D94DC3-F3CB-4C58-A851-15E157D5E116}" destId="{1234FDC0-7CD9-4DD8-B4E5-48AE4C6C12B4}" srcOrd="0" destOrd="0" presId="urn:microsoft.com/office/officeart/2005/8/layout/vList2"/>
    <dgm:cxn modelId="{4FC5FDB1-8382-43CD-ABE1-0FDEE7079A1D}" type="presOf" srcId="{A36F8124-96EA-45EA-BD13-9E9583527A18}" destId="{E76EDEC0-C689-4D70-895C-D99F62A87FFD}" srcOrd="0" destOrd="0" presId="urn:microsoft.com/office/officeart/2005/8/layout/vList2"/>
    <dgm:cxn modelId="{9A11B84A-290B-4700-99D8-1E64E85446A0}" srcId="{F7D94DC3-F3CB-4C58-A851-15E157D5E116}" destId="{A36F8124-96EA-45EA-BD13-9E9583527A18}" srcOrd="0" destOrd="0" parTransId="{E1FE23C2-FCF6-47BF-81F9-53DC0FCDDAD2}" sibTransId="{0A8BB461-08E9-41C4-B55C-CAEAABAB53CF}"/>
    <dgm:cxn modelId="{17FC5DD2-8CBC-4843-A3F9-527960721953}" type="presOf" srcId="{C9DBF300-D8A5-4FF2-A1EE-2815F5734C2F}" destId="{5D87BBD8-C6AD-4F9E-A34B-717ED6AC8402}" srcOrd="0" destOrd="0" presId="urn:microsoft.com/office/officeart/2005/8/layout/vList2"/>
    <dgm:cxn modelId="{AB9A0324-D2B4-487B-8CB0-37DCD4022212}" srcId="{8B66E88E-AE9F-4608-ACFF-F1559C9FEE4C}" destId="{4BAFC360-8059-4F1C-8FBB-6BF448EA610A}" srcOrd="3" destOrd="0" parTransId="{9FC73A7C-D39A-427C-92B7-D6FC9921A9C8}" sibTransId="{120099D8-4C4E-4B9F-A65F-7D9D22920F89}"/>
    <dgm:cxn modelId="{6E9F9EB8-6C84-476F-88F3-F9438D6FAD6B}" srcId="{C9DBF300-D8A5-4FF2-A1EE-2815F5734C2F}" destId="{2E8E9464-3079-41BB-949A-21791D8EF2EF}" srcOrd="0" destOrd="0" parTransId="{146F9C96-2E60-4404-B28F-7E799B8C56F0}" sibTransId="{7DEFFECD-EC96-4F47-890A-183867230528}"/>
    <dgm:cxn modelId="{FEE62CB9-950E-45DD-B030-45027F29ECB9}" srcId="{4BAFC360-8059-4F1C-8FBB-6BF448EA610A}" destId="{E54A30AF-3B20-469C-9E42-89D8BF32CF20}" srcOrd="0" destOrd="0" parTransId="{E5423904-403A-4E8E-BFD6-70D35F7CE49D}" sibTransId="{95D1FC8B-82EC-488D-99B1-15EE668EA1D2}"/>
    <dgm:cxn modelId="{A2CFB1B0-5CBE-49B1-9482-023ADAB5EDB5}" type="presParOf" srcId="{7494C1A1-8541-49B5-9863-225E6CAC9B5E}" destId="{D765D8CC-3C2C-46AF-A967-36143C127ED9}" srcOrd="0" destOrd="0" presId="urn:microsoft.com/office/officeart/2005/8/layout/vList2"/>
    <dgm:cxn modelId="{7DEEF86D-BB52-4D1D-8B54-96A820602EE0}" type="presParOf" srcId="{7494C1A1-8541-49B5-9863-225E6CAC9B5E}" destId="{A42F9A97-4018-4386-BBCC-4878AE5C356B}" srcOrd="1" destOrd="0" presId="urn:microsoft.com/office/officeart/2005/8/layout/vList2"/>
    <dgm:cxn modelId="{71BF6C9A-D44E-4E56-A0CB-4EE896496F96}" type="presParOf" srcId="{7494C1A1-8541-49B5-9863-225E6CAC9B5E}" destId="{5D87BBD8-C6AD-4F9E-A34B-717ED6AC8402}" srcOrd="2" destOrd="0" presId="urn:microsoft.com/office/officeart/2005/8/layout/vList2"/>
    <dgm:cxn modelId="{BE7A77B1-2F5B-420A-A8C0-98F1F299D5A3}" type="presParOf" srcId="{7494C1A1-8541-49B5-9863-225E6CAC9B5E}" destId="{EFC0C0BF-556C-47F0-9C75-E69AFC7D9069}" srcOrd="3" destOrd="0" presId="urn:microsoft.com/office/officeart/2005/8/layout/vList2"/>
    <dgm:cxn modelId="{BA16556F-B27E-4722-A3D6-121A7B4F6843}" type="presParOf" srcId="{7494C1A1-8541-49B5-9863-225E6CAC9B5E}" destId="{1234FDC0-7CD9-4DD8-B4E5-48AE4C6C12B4}" srcOrd="4" destOrd="0" presId="urn:microsoft.com/office/officeart/2005/8/layout/vList2"/>
    <dgm:cxn modelId="{87D08EED-366F-4EA5-BEA6-BB871D07ACBB}" type="presParOf" srcId="{7494C1A1-8541-49B5-9863-225E6CAC9B5E}" destId="{E76EDEC0-C689-4D70-895C-D99F62A87FFD}" srcOrd="5" destOrd="0" presId="urn:microsoft.com/office/officeart/2005/8/layout/vList2"/>
    <dgm:cxn modelId="{A6587BDA-B187-4894-B117-66C3AFA00BB3}" type="presParOf" srcId="{7494C1A1-8541-49B5-9863-225E6CAC9B5E}" destId="{17912C4E-0207-4162-A298-F6AD21CA837D}" srcOrd="6" destOrd="0" presId="urn:microsoft.com/office/officeart/2005/8/layout/vList2"/>
    <dgm:cxn modelId="{9DCA19F7-7B6D-4C14-B280-1344A718556D}" type="presParOf" srcId="{7494C1A1-8541-49B5-9863-225E6CAC9B5E}" destId="{84AA8A45-4B1F-44EC-8443-7B687A125685}" srcOrd="7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E4936CB-E4C9-4DA6-8C88-40AAAA4642DB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5077349-DA9F-49B4-9BD4-C1CB151FBF0F}">
      <dgm:prSet/>
      <dgm:spPr/>
      <dgm:t>
        <a:bodyPr/>
        <a:lstStyle/>
        <a:p>
          <a:r>
            <a:rPr lang="tr-TR"/>
            <a:t>Bir Meslekte Uzmanlaşma</a:t>
          </a:r>
          <a:endParaRPr lang="en-US"/>
        </a:p>
      </dgm:t>
    </dgm:pt>
    <dgm:pt modelId="{2499EC9F-3E5B-4333-AB23-A73DED05F9D5}" type="parTrans" cxnId="{1E458644-28CC-44B2-B1E1-3410FD91904F}">
      <dgm:prSet/>
      <dgm:spPr/>
      <dgm:t>
        <a:bodyPr/>
        <a:lstStyle/>
        <a:p>
          <a:endParaRPr lang="en-US"/>
        </a:p>
      </dgm:t>
    </dgm:pt>
    <dgm:pt modelId="{E17F8A5B-7149-4EF9-97A1-521E4FA2563C}" type="sibTrans" cxnId="{1E458644-28CC-44B2-B1E1-3410FD91904F}">
      <dgm:prSet/>
      <dgm:spPr/>
      <dgm:t>
        <a:bodyPr/>
        <a:lstStyle/>
        <a:p>
          <a:endParaRPr lang="en-US"/>
        </a:p>
      </dgm:t>
    </dgm:pt>
    <dgm:pt modelId="{738BBA01-1C26-474A-AE1B-40CFBEAEA776}">
      <dgm:prSet/>
      <dgm:spPr/>
      <dgm:t>
        <a:bodyPr/>
        <a:lstStyle/>
        <a:p>
          <a:r>
            <a:rPr lang="tr-TR"/>
            <a:t>Diploma</a:t>
          </a:r>
          <a:endParaRPr lang="en-US"/>
        </a:p>
      </dgm:t>
    </dgm:pt>
    <dgm:pt modelId="{776A7704-571E-434A-BBB2-801F5CF63FDB}" type="parTrans" cxnId="{84EFF3A5-9ACC-4059-B903-31C87CE3054A}">
      <dgm:prSet/>
      <dgm:spPr/>
      <dgm:t>
        <a:bodyPr/>
        <a:lstStyle/>
        <a:p>
          <a:endParaRPr lang="en-US"/>
        </a:p>
      </dgm:t>
    </dgm:pt>
    <dgm:pt modelId="{5FA1D39C-5A56-49FA-9D45-9BD5337D396C}" type="sibTrans" cxnId="{84EFF3A5-9ACC-4059-B903-31C87CE3054A}">
      <dgm:prSet/>
      <dgm:spPr/>
      <dgm:t>
        <a:bodyPr/>
        <a:lstStyle/>
        <a:p>
          <a:endParaRPr lang="en-US"/>
        </a:p>
      </dgm:t>
    </dgm:pt>
    <dgm:pt modelId="{7E05034F-9ABD-4E14-BDAA-D57088466C47}">
      <dgm:prSet/>
      <dgm:spPr/>
      <dgm:t>
        <a:bodyPr/>
        <a:lstStyle/>
        <a:p>
          <a:r>
            <a:rPr lang="tr-TR"/>
            <a:t>Teknisyenlik Unvanı</a:t>
          </a:r>
          <a:endParaRPr lang="en-US"/>
        </a:p>
      </dgm:t>
    </dgm:pt>
    <dgm:pt modelId="{2272A5D5-2244-4F7E-8224-789137D85652}" type="parTrans" cxnId="{CAD87E5A-93D5-4443-88D1-52708F69A785}">
      <dgm:prSet/>
      <dgm:spPr/>
      <dgm:t>
        <a:bodyPr/>
        <a:lstStyle/>
        <a:p>
          <a:endParaRPr lang="en-US"/>
        </a:p>
      </dgm:t>
    </dgm:pt>
    <dgm:pt modelId="{13F067B7-6A70-4524-98EB-DCE8288514F1}" type="sibTrans" cxnId="{CAD87E5A-93D5-4443-88D1-52708F69A785}">
      <dgm:prSet/>
      <dgm:spPr/>
      <dgm:t>
        <a:bodyPr/>
        <a:lstStyle/>
        <a:p>
          <a:endParaRPr lang="en-US"/>
        </a:p>
      </dgm:t>
    </dgm:pt>
    <dgm:pt modelId="{AA7D6B13-B787-4C64-9C45-126AF761625C}">
      <dgm:prSet/>
      <dgm:spPr/>
      <dgm:t>
        <a:bodyPr/>
        <a:lstStyle/>
        <a:p>
          <a:r>
            <a:rPr lang="tr-TR"/>
            <a:t>İş Yeri Açma Belgesi</a:t>
          </a:r>
          <a:endParaRPr lang="en-US"/>
        </a:p>
      </dgm:t>
    </dgm:pt>
    <dgm:pt modelId="{693ED612-0905-41C8-890F-9DF4732E7410}" type="parTrans" cxnId="{940B75CA-DFC7-468A-B478-0A922FD3A7B6}">
      <dgm:prSet/>
      <dgm:spPr/>
      <dgm:t>
        <a:bodyPr/>
        <a:lstStyle/>
        <a:p>
          <a:endParaRPr lang="en-US"/>
        </a:p>
      </dgm:t>
    </dgm:pt>
    <dgm:pt modelId="{7E434B05-5CFE-49DB-A377-9D3031A9EA5D}" type="sibTrans" cxnId="{940B75CA-DFC7-468A-B478-0A922FD3A7B6}">
      <dgm:prSet/>
      <dgm:spPr/>
      <dgm:t>
        <a:bodyPr/>
        <a:lstStyle/>
        <a:p>
          <a:endParaRPr lang="en-US"/>
        </a:p>
      </dgm:t>
    </dgm:pt>
    <dgm:pt modelId="{96FAD3D9-C111-412C-8595-3759869B8529}">
      <dgm:prSet/>
      <dgm:spPr/>
      <dgm:t>
        <a:bodyPr/>
        <a:lstStyle/>
        <a:p>
          <a:r>
            <a:rPr lang="tr-TR"/>
            <a:t>12. Sınıfta Haftada 3 Gün Staj</a:t>
          </a:r>
          <a:endParaRPr lang="en-US"/>
        </a:p>
      </dgm:t>
    </dgm:pt>
    <dgm:pt modelId="{11995661-1B86-44FF-B2D1-1D10E137B9AF}" type="parTrans" cxnId="{0A911020-417B-414A-A891-D1CF77326AED}">
      <dgm:prSet/>
      <dgm:spPr/>
      <dgm:t>
        <a:bodyPr/>
        <a:lstStyle/>
        <a:p>
          <a:endParaRPr lang="en-US"/>
        </a:p>
      </dgm:t>
    </dgm:pt>
    <dgm:pt modelId="{431F3D17-3558-40A4-9CCF-7DEE6608B5FE}" type="sibTrans" cxnId="{0A911020-417B-414A-A891-D1CF77326AED}">
      <dgm:prSet/>
      <dgm:spPr/>
      <dgm:t>
        <a:bodyPr/>
        <a:lstStyle/>
        <a:p>
          <a:endParaRPr lang="en-US"/>
        </a:p>
      </dgm:t>
    </dgm:pt>
    <dgm:pt modelId="{2BE5A12E-F316-47DE-98A2-E9BF77A1420F}">
      <dgm:prSet/>
      <dgm:spPr/>
      <dgm:t>
        <a:bodyPr/>
        <a:lstStyle/>
        <a:p>
          <a:r>
            <a:rPr lang="tr-TR"/>
            <a:t>Meslek Yüksekokullarına  Ek Puan</a:t>
          </a:r>
          <a:endParaRPr lang="en-US"/>
        </a:p>
      </dgm:t>
    </dgm:pt>
    <dgm:pt modelId="{BC8C9E75-AD09-4A6F-B037-0C99E0CC510C}" type="parTrans" cxnId="{AC803C15-8682-4582-AE9B-B68446338476}">
      <dgm:prSet/>
      <dgm:spPr/>
      <dgm:t>
        <a:bodyPr/>
        <a:lstStyle/>
        <a:p>
          <a:endParaRPr lang="en-US"/>
        </a:p>
      </dgm:t>
    </dgm:pt>
    <dgm:pt modelId="{08ACB830-343E-4226-8DF7-22DDBD6FB75D}" type="sibTrans" cxnId="{AC803C15-8682-4582-AE9B-B68446338476}">
      <dgm:prSet/>
      <dgm:spPr/>
      <dgm:t>
        <a:bodyPr/>
        <a:lstStyle/>
        <a:p>
          <a:endParaRPr lang="en-US"/>
        </a:p>
      </dgm:t>
    </dgm:pt>
    <dgm:pt modelId="{6C63F2E8-879A-44D2-B093-FE99117516AA}">
      <dgm:prSet/>
      <dgm:spPr/>
      <dgm:t>
        <a:bodyPr/>
        <a:lstStyle/>
        <a:p>
          <a:r>
            <a:rPr lang="tr-TR"/>
            <a:t>Fakültelere Ayrı Kontejan</a:t>
          </a:r>
          <a:endParaRPr lang="en-US"/>
        </a:p>
      </dgm:t>
    </dgm:pt>
    <dgm:pt modelId="{C418EE99-B246-42EF-A3F0-1A2158088F1D}" type="parTrans" cxnId="{A8F93A54-9FEF-4ED0-9956-F7D5FA7EDBE0}">
      <dgm:prSet/>
      <dgm:spPr/>
      <dgm:t>
        <a:bodyPr/>
        <a:lstStyle/>
        <a:p>
          <a:endParaRPr lang="en-US"/>
        </a:p>
      </dgm:t>
    </dgm:pt>
    <dgm:pt modelId="{2C022DDF-9154-4464-AC4F-B814C01B7D9A}" type="sibTrans" cxnId="{A8F93A54-9FEF-4ED0-9956-F7D5FA7EDBE0}">
      <dgm:prSet/>
      <dgm:spPr/>
      <dgm:t>
        <a:bodyPr/>
        <a:lstStyle/>
        <a:p>
          <a:endParaRPr lang="en-US"/>
        </a:p>
      </dgm:t>
    </dgm:pt>
    <dgm:pt modelId="{7041ECD4-BB84-4DB1-9A75-C34AFBE1D907}">
      <dgm:prSet/>
      <dgm:spPr/>
      <dgm:t>
        <a:bodyPr/>
        <a:lstStyle/>
        <a:p>
          <a:r>
            <a:rPr lang="tr-TR" dirty="0"/>
            <a:t>Teknoloji</a:t>
          </a:r>
          <a:endParaRPr lang="en-US" dirty="0"/>
        </a:p>
      </dgm:t>
    </dgm:pt>
    <dgm:pt modelId="{4B365A3D-E47A-4ABD-8B0A-5EBC2B8B844C}" type="parTrans" cxnId="{1AA896EE-7DBA-4F18-856E-ED8B92781F19}">
      <dgm:prSet/>
      <dgm:spPr/>
      <dgm:t>
        <a:bodyPr/>
        <a:lstStyle/>
        <a:p>
          <a:endParaRPr lang="en-US"/>
        </a:p>
      </dgm:t>
    </dgm:pt>
    <dgm:pt modelId="{24F3A93E-A993-4E0F-8E7C-A3A7F86524FB}" type="sibTrans" cxnId="{1AA896EE-7DBA-4F18-856E-ED8B92781F19}">
      <dgm:prSet/>
      <dgm:spPr/>
      <dgm:t>
        <a:bodyPr/>
        <a:lstStyle/>
        <a:p>
          <a:endParaRPr lang="en-US"/>
        </a:p>
      </dgm:t>
    </dgm:pt>
    <dgm:pt modelId="{A7E42F06-5728-49CD-9EF3-72691FBD5767}">
      <dgm:prSet/>
      <dgm:spPr/>
      <dgm:t>
        <a:bodyPr/>
        <a:lstStyle/>
        <a:p>
          <a:r>
            <a:rPr lang="tr-TR"/>
            <a:t>Turizm</a:t>
          </a:r>
          <a:endParaRPr lang="en-US"/>
        </a:p>
      </dgm:t>
    </dgm:pt>
    <dgm:pt modelId="{04A799C2-FEAF-4FA1-A7A5-2214BEC115B5}" type="parTrans" cxnId="{39C0D245-D146-4E54-8174-BC5C5D911899}">
      <dgm:prSet/>
      <dgm:spPr/>
      <dgm:t>
        <a:bodyPr/>
        <a:lstStyle/>
        <a:p>
          <a:endParaRPr lang="en-US"/>
        </a:p>
      </dgm:t>
    </dgm:pt>
    <dgm:pt modelId="{7EB27A4B-12EC-465E-B704-50662944A1C3}" type="sibTrans" cxnId="{39C0D245-D146-4E54-8174-BC5C5D911899}">
      <dgm:prSet/>
      <dgm:spPr/>
      <dgm:t>
        <a:bodyPr/>
        <a:lstStyle/>
        <a:p>
          <a:endParaRPr lang="en-US"/>
        </a:p>
      </dgm:t>
    </dgm:pt>
    <dgm:pt modelId="{B2113756-B496-4AD4-A04C-DA637A7BEF21}">
      <dgm:prSet/>
      <dgm:spPr/>
      <dgm:t>
        <a:bodyPr/>
        <a:lstStyle/>
        <a:p>
          <a:r>
            <a:rPr lang="tr-TR" dirty="0"/>
            <a:t>Sanat ve Tasarım</a:t>
          </a:r>
          <a:endParaRPr lang="en-US" dirty="0"/>
        </a:p>
      </dgm:t>
    </dgm:pt>
    <dgm:pt modelId="{2BC612E9-57D6-4B4B-975A-D2AA795CFD3B}" type="parTrans" cxnId="{1B1FABC5-37EB-4762-A97E-6E9E99B6E155}">
      <dgm:prSet/>
      <dgm:spPr/>
      <dgm:t>
        <a:bodyPr/>
        <a:lstStyle/>
        <a:p>
          <a:endParaRPr lang="en-US"/>
        </a:p>
      </dgm:t>
    </dgm:pt>
    <dgm:pt modelId="{18DE2C9D-5C22-4D26-A711-0749DD7F7DA1}" type="sibTrans" cxnId="{1B1FABC5-37EB-4762-A97E-6E9E99B6E155}">
      <dgm:prSet/>
      <dgm:spPr/>
      <dgm:t>
        <a:bodyPr/>
        <a:lstStyle/>
        <a:p>
          <a:endParaRPr lang="en-US"/>
        </a:p>
      </dgm:t>
    </dgm:pt>
    <dgm:pt modelId="{94D0A61E-C5FA-41E3-A590-691025EA918B}" type="pres">
      <dgm:prSet presAssocID="{0E4936CB-E4C9-4DA6-8C88-40AAAA464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005B00A6-6878-472E-B52A-AB1CC8108873}" type="pres">
      <dgm:prSet presAssocID="{65077349-DA9F-49B4-9BD4-C1CB151FBF0F}" presName="hierRoot1" presStyleCnt="0">
        <dgm:presLayoutVars>
          <dgm:hierBranch val="init"/>
        </dgm:presLayoutVars>
      </dgm:prSet>
      <dgm:spPr/>
    </dgm:pt>
    <dgm:pt modelId="{E65796E9-D087-4991-B656-FECECC937B43}" type="pres">
      <dgm:prSet presAssocID="{65077349-DA9F-49B4-9BD4-C1CB151FBF0F}" presName="rootComposite1" presStyleCnt="0"/>
      <dgm:spPr/>
    </dgm:pt>
    <dgm:pt modelId="{1EEC5C48-EAC9-4C14-82E3-CC6E8544F9E7}" type="pres">
      <dgm:prSet presAssocID="{65077349-DA9F-49B4-9BD4-C1CB151FBF0F}" presName="rootText1" presStyleLbl="node0" presStyleIdx="0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C928329-5150-4F7E-96B1-A20C9266617F}" type="pres">
      <dgm:prSet presAssocID="{65077349-DA9F-49B4-9BD4-C1CB151FBF0F}" presName="rootConnector1" presStyleLbl="node1" presStyleIdx="0" presStyleCnt="0"/>
      <dgm:spPr/>
      <dgm:t>
        <a:bodyPr/>
        <a:lstStyle/>
        <a:p>
          <a:endParaRPr lang="tr-TR"/>
        </a:p>
      </dgm:t>
    </dgm:pt>
    <dgm:pt modelId="{1D9ED7A3-574D-48B7-9393-8CCC166EF2FA}" type="pres">
      <dgm:prSet presAssocID="{65077349-DA9F-49B4-9BD4-C1CB151FBF0F}" presName="hierChild2" presStyleCnt="0"/>
      <dgm:spPr/>
    </dgm:pt>
    <dgm:pt modelId="{620118CC-2643-4A9B-8D1A-887AE7CF18A1}" type="pres">
      <dgm:prSet presAssocID="{65077349-DA9F-49B4-9BD4-C1CB151FBF0F}" presName="hierChild3" presStyleCnt="0"/>
      <dgm:spPr/>
    </dgm:pt>
    <dgm:pt modelId="{B9E8E5B1-E5B4-411D-99FC-5FF7C47814F0}" type="pres">
      <dgm:prSet presAssocID="{738BBA01-1C26-474A-AE1B-40CFBEAEA776}" presName="hierRoot1" presStyleCnt="0">
        <dgm:presLayoutVars>
          <dgm:hierBranch val="init"/>
        </dgm:presLayoutVars>
      </dgm:prSet>
      <dgm:spPr/>
    </dgm:pt>
    <dgm:pt modelId="{F94479E0-ED39-4D64-8E12-E3D0F1F1F66A}" type="pres">
      <dgm:prSet presAssocID="{738BBA01-1C26-474A-AE1B-40CFBEAEA776}" presName="rootComposite1" presStyleCnt="0"/>
      <dgm:spPr/>
    </dgm:pt>
    <dgm:pt modelId="{0F39E366-0749-49EF-A1B0-9357B59659C0}" type="pres">
      <dgm:prSet presAssocID="{738BBA01-1C26-474A-AE1B-40CFBEAEA776}" presName="rootText1" presStyleLbl="node0" presStyleIdx="1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08278A7-565D-483C-8087-21C5770C08E1}" type="pres">
      <dgm:prSet presAssocID="{738BBA01-1C26-474A-AE1B-40CFBEAEA776}" presName="rootConnector1" presStyleLbl="node1" presStyleIdx="0" presStyleCnt="0"/>
      <dgm:spPr/>
      <dgm:t>
        <a:bodyPr/>
        <a:lstStyle/>
        <a:p>
          <a:endParaRPr lang="tr-TR"/>
        </a:p>
      </dgm:t>
    </dgm:pt>
    <dgm:pt modelId="{9E0CF0A6-0E59-46FB-8664-F429F3B367BE}" type="pres">
      <dgm:prSet presAssocID="{738BBA01-1C26-474A-AE1B-40CFBEAEA776}" presName="hierChild2" presStyleCnt="0"/>
      <dgm:spPr/>
    </dgm:pt>
    <dgm:pt modelId="{97D1C777-BDC3-4A86-BE78-15D5612182B0}" type="pres">
      <dgm:prSet presAssocID="{738BBA01-1C26-474A-AE1B-40CFBEAEA776}" presName="hierChild3" presStyleCnt="0"/>
      <dgm:spPr/>
    </dgm:pt>
    <dgm:pt modelId="{9BA5B75D-08E2-4AFD-8068-D03A57D09A12}" type="pres">
      <dgm:prSet presAssocID="{7E05034F-9ABD-4E14-BDAA-D57088466C47}" presName="hierRoot1" presStyleCnt="0">
        <dgm:presLayoutVars>
          <dgm:hierBranch val="init"/>
        </dgm:presLayoutVars>
      </dgm:prSet>
      <dgm:spPr/>
    </dgm:pt>
    <dgm:pt modelId="{686989A4-E5CB-48C0-9393-D07F9871A47F}" type="pres">
      <dgm:prSet presAssocID="{7E05034F-9ABD-4E14-BDAA-D57088466C47}" presName="rootComposite1" presStyleCnt="0"/>
      <dgm:spPr/>
    </dgm:pt>
    <dgm:pt modelId="{8F449B4F-45DB-4F93-BB7F-FAFBBBAB57C0}" type="pres">
      <dgm:prSet presAssocID="{7E05034F-9ABD-4E14-BDAA-D57088466C47}" presName="rootText1" presStyleLbl="node0" presStyleIdx="2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87C6F7A-A4C7-4685-B3C0-4F3AC28525FC}" type="pres">
      <dgm:prSet presAssocID="{7E05034F-9ABD-4E14-BDAA-D57088466C47}" presName="rootConnector1" presStyleLbl="node1" presStyleIdx="0" presStyleCnt="0"/>
      <dgm:spPr/>
      <dgm:t>
        <a:bodyPr/>
        <a:lstStyle/>
        <a:p>
          <a:endParaRPr lang="tr-TR"/>
        </a:p>
      </dgm:t>
    </dgm:pt>
    <dgm:pt modelId="{E94C3C3E-248D-4B4D-B537-498C89EE7CAD}" type="pres">
      <dgm:prSet presAssocID="{7E05034F-9ABD-4E14-BDAA-D57088466C47}" presName="hierChild2" presStyleCnt="0"/>
      <dgm:spPr/>
    </dgm:pt>
    <dgm:pt modelId="{EF07B4FE-8E0E-480F-96D5-50617061C3F1}" type="pres">
      <dgm:prSet presAssocID="{7E05034F-9ABD-4E14-BDAA-D57088466C47}" presName="hierChild3" presStyleCnt="0"/>
      <dgm:spPr/>
    </dgm:pt>
    <dgm:pt modelId="{68C4FF7F-5D42-4B75-9BF3-FA90D5563892}" type="pres">
      <dgm:prSet presAssocID="{AA7D6B13-B787-4C64-9C45-126AF761625C}" presName="hierRoot1" presStyleCnt="0">
        <dgm:presLayoutVars>
          <dgm:hierBranch val="init"/>
        </dgm:presLayoutVars>
      </dgm:prSet>
      <dgm:spPr/>
    </dgm:pt>
    <dgm:pt modelId="{93BF8A8D-E783-4380-8F2F-C1A452B70401}" type="pres">
      <dgm:prSet presAssocID="{AA7D6B13-B787-4C64-9C45-126AF761625C}" presName="rootComposite1" presStyleCnt="0"/>
      <dgm:spPr/>
    </dgm:pt>
    <dgm:pt modelId="{9D6C3F12-38AB-42DD-AFAE-75F9D5570E71}" type="pres">
      <dgm:prSet presAssocID="{AA7D6B13-B787-4C64-9C45-126AF761625C}" presName="rootText1" presStyleLbl="node0" presStyleIdx="3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63C271D-1A8B-4CD7-B696-959A31B5EABE}" type="pres">
      <dgm:prSet presAssocID="{AA7D6B13-B787-4C64-9C45-126AF761625C}" presName="rootConnector1" presStyleLbl="node1" presStyleIdx="0" presStyleCnt="0"/>
      <dgm:spPr/>
      <dgm:t>
        <a:bodyPr/>
        <a:lstStyle/>
        <a:p>
          <a:endParaRPr lang="tr-TR"/>
        </a:p>
      </dgm:t>
    </dgm:pt>
    <dgm:pt modelId="{22FB1B83-E552-4FD6-9745-4059DDA61EB9}" type="pres">
      <dgm:prSet presAssocID="{AA7D6B13-B787-4C64-9C45-126AF761625C}" presName="hierChild2" presStyleCnt="0"/>
      <dgm:spPr/>
    </dgm:pt>
    <dgm:pt modelId="{DCCF74A8-8277-4B00-890B-D38D92928019}" type="pres">
      <dgm:prSet presAssocID="{AA7D6B13-B787-4C64-9C45-126AF761625C}" presName="hierChild3" presStyleCnt="0"/>
      <dgm:spPr/>
    </dgm:pt>
    <dgm:pt modelId="{27EFD8D3-B949-491D-8DFB-14DCD4BFC56C}" type="pres">
      <dgm:prSet presAssocID="{96FAD3D9-C111-412C-8595-3759869B8529}" presName="hierRoot1" presStyleCnt="0">
        <dgm:presLayoutVars>
          <dgm:hierBranch val="init"/>
        </dgm:presLayoutVars>
      </dgm:prSet>
      <dgm:spPr/>
    </dgm:pt>
    <dgm:pt modelId="{D63C7432-5ED4-495F-A961-FBF6797ACF2B}" type="pres">
      <dgm:prSet presAssocID="{96FAD3D9-C111-412C-8595-3759869B8529}" presName="rootComposite1" presStyleCnt="0"/>
      <dgm:spPr/>
    </dgm:pt>
    <dgm:pt modelId="{CA182B4D-56A2-4B97-A97D-ECB62976D948}" type="pres">
      <dgm:prSet presAssocID="{96FAD3D9-C111-412C-8595-3759869B8529}" presName="rootText1" presStyleLbl="node0" presStyleIdx="4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4969DE8-CDE3-467B-845E-89959536A474}" type="pres">
      <dgm:prSet presAssocID="{96FAD3D9-C111-412C-8595-3759869B8529}" presName="rootConnector1" presStyleLbl="node1" presStyleIdx="0" presStyleCnt="0"/>
      <dgm:spPr/>
      <dgm:t>
        <a:bodyPr/>
        <a:lstStyle/>
        <a:p>
          <a:endParaRPr lang="tr-TR"/>
        </a:p>
      </dgm:t>
    </dgm:pt>
    <dgm:pt modelId="{A8554872-EA80-4232-95E7-4E4006E633BF}" type="pres">
      <dgm:prSet presAssocID="{96FAD3D9-C111-412C-8595-3759869B8529}" presName="hierChild2" presStyleCnt="0"/>
      <dgm:spPr/>
    </dgm:pt>
    <dgm:pt modelId="{FB8B6FE4-66C3-44C0-8A4C-6E2DC79DC917}" type="pres">
      <dgm:prSet presAssocID="{96FAD3D9-C111-412C-8595-3759869B8529}" presName="hierChild3" presStyleCnt="0"/>
      <dgm:spPr/>
    </dgm:pt>
    <dgm:pt modelId="{617FB218-2891-4D39-B439-629E769AE134}" type="pres">
      <dgm:prSet presAssocID="{2BE5A12E-F316-47DE-98A2-E9BF77A1420F}" presName="hierRoot1" presStyleCnt="0">
        <dgm:presLayoutVars>
          <dgm:hierBranch val="init"/>
        </dgm:presLayoutVars>
      </dgm:prSet>
      <dgm:spPr/>
    </dgm:pt>
    <dgm:pt modelId="{2D35A7F1-D7FB-4673-A666-0330EE37C4F2}" type="pres">
      <dgm:prSet presAssocID="{2BE5A12E-F316-47DE-98A2-E9BF77A1420F}" presName="rootComposite1" presStyleCnt="0"/>
      <dgm:spPr/>
    </dgm:pt>
    <dgm:pt modelId="{0871CB40-3A59-4A07-880A-0D159F980CF0}" type="pres">
      <dgm:prSet presAssocID="{2BE5A12E-F316-47DE-98A2-E9BF77A1420F}" presName="rootText1" presStyleLbl="node0" presStyleIdx="5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748FE94-305E-4F6F-B161-4D6ADF188F5E}" type="pres">
      <dgm:prSet presAssocID="{2BE5A12E-F316-47DE-98A2-E9BF77A1420F}" presName="rootConnector1" presStyleLbl="node1" presStyleIdx="0" presStyleCnt="0"/>
      <dgm:spPr/>
      <dgm:t>
        <a:bodyPr/>
        <a:lstStyle/>
        <a:p>
          <a:endParaRPr lang="tr-TR"/>
        </a:p>
      </dgm:t>
    </dgm:pt>
    <dgm:pt modelId="{69B19CF3-E420-4B43-A128-20B47D329611}" type="pres">
      <dgm:prSet presAssocID="{2BE5A12E-F316-47DE-98A2-E9BF77A1420F}" presName="hierChild2" presStyleCnt="0"/>
      <dgm:spPr/>
    </dgm:pt>
    <dgm:pt modelId="{487351FE-235C-4ED0-8D38-97EA143BB7C9}" type="pres">
      <dgm:prSet presAssocID="{2BE5A12E-F316-47DE-98A2-E9BF77A1420F}" presName="hierChild3" presStyleCnt="0"/>
      <dgm:spPr/>
    </dgm:pt>
    <dgm:pt modelId="{D3949BB0-3EEB-48A8-8E25-0572FAD7F81A}" type="pres">
      <dgm:prSet presAssocID="{6C63F2E8-879A-44D2-B093-FE99117516AA}" presName="hierRoot1" presStyleCnt="0">
        <dgm:presLayoutVars>
          <dgm:hierBranch val="init"/>
        </dgm:presLayoutVars>
      </dgm:prSet>
      <dgm:spPr/>
    </dgm:pt>
    <dgm:pt modelId="{A1FED043-E03E-430E-8BF5-7EBB4526E57C}" type="pres">
      <dgm:prSet presAssocID="{6C63F2E8-879A-44D2-B093-FE99117516AA}" presName="rootComposite1" presStyleCnt="0"/>
      <dgm:spPr/>
    </dgm:pt>
    <dgm:pt modelId="{A7BEA45C-0A07-4D79-9594-5EEE1E425927}" type="pres">
      <dgm:prSet presAssocID="{6C63F2E8-879A-44D2-B093-FE99117516AA}" presName="rootText1" presStyleLbl="node0" presStyleIdx="6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4159A82-6F7D-4795-805E-4C0033839C43}" type="pres">
      <dgm:prSet presAssocID="{6C63F2E8-879A-44D2-B093-FE99117516AA}" presName="rootConnector1" presStyleLbl="node1" presStyleIdx="0" presStyleCnt="0"/>
      <dgm:spPr/>
      <dgm:t>
        <a:bodyPr/>
        <a:lstStyle/>
        <a:p>
          <a:endParaRPr lang="tr-TR"/>
        </a:p>
      </dgm:t>
    </dgm:pt>
    <dgm:pt modelId="{89E4E4DC-790F-44CA-8EC3-7254BDFDFBC0}" type="pres">
      <dgm:prSet presAssocID="{6C63F2E8-879A-44D2-B093-FE99117516AA}" presName="hierChild2" presStyleCnt="0"/>
      <dgm:spPr/>
    </dgm:pt>
    <dgm:pt modelId="{11714035-43B5-4FEA-8E0E-6DB0D534587C}" type="pres">
      <dgm:prSet presAssocID="{4B365A3D-E47A-4ABD-8B0A-5EBC2B8B844C}" presName="Name64" presStyleLbl="parChTrans1D2" presStyleIdx="0" presStyleCnt="3"/>
      <dgm:spPr/>
      <dgm:t>
        <a:bodyPr/>
        <a:lstStyle/>
        <a:p>
          <a:endParaRPr lang="tr-TR"/>
        </a:p>
      </dgm:t>
    </dgm:pt>
    <dgm:pt modelId="{0FBAEB21-44D5-4E6B-9710-66A7BA447D8E}" type="pres">
      <dgm:prSet presAssocID="{7041ECD4-BB84-4DB1-9A75-C34AFBE1D907}" presName="hierRoot2" presStyleCnt="0">
        <dgm:presLayoutVars>
          <dgm:hierBranch val="init"/>
        </dgm:presLayoutVars>
      </dgm:prSet>
      <dgm:spPr/>
    </dgm:pt>
    <dgm:pt modelId="{DB26AE42-AE57-4183-88E8-64A4CB1D3A39}" type="pres">
      <dgm:prSet presAssocID="{7041ECD4-BB84-4DB1-9A75-C34AFBE1D907}" presName="rootComposite" presStyleCnt="0"/>
      <dgm:spPr/>
    </dgm:pt>
    <dgm:pt modelId="{1144AED7-6BE2-40CD-87DE-3967FE01D1F2}" type="pres">
      <dgm:prSet presAssocID="{7041ECD4-BB84-4DB1-9A75-C34AFBE1D907}" presName="rootText" presStyleLbl="node2" presStyleIdx="0" presStyleCnt="3" custLinFactY="-16622" custLinFactNeighborX="1370" custLinFactNeighborY="-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1E59301-672F-4813-B532-BB65B2F723C4}" type="pres">
      <dgm:prSet presAssocID="{7041ECD4-BB84-4DB1-9A75-C34AFBE1D907}" presName="rootConnector" presStyleLbl="node2" presStyleIdx="0" presStyleCnt="3"/>
      <dgm:spPr/>
      <dgm:t>
        <a:bodyPr/>
        <a:lstStyle/>
        <a:p>
          <a:endParaRPr lang="tr-TR"/>
        </a:p>
      </dgm:t>
    </dgm:pt>
    <dgm:pt modelId="{247152A4-F657-47B1-B296-98CA4B8D8EDB}" type="pres">
      <dgm:prSet presAssocID="{7041ECD4-BB84-4DB1-9A75-C34AFBE1D907}" presName="hierChild4" presStyleCnt="0"/>
      <dgm:spPr/>
    </dgm:pt>
    <dgm:pt modelId="{35DF3637-6E95-4E38-86D4-027ABEC8C3C2}" type="pres">
      <dgm:prSet presAssocID="{7041ECD4-BB84-4DB1-9A75-C34AFBE1D907}" presName="hierChild5" presStyleCnt="0"/>
      <dgm:spPr/>
    </dgm:pt>
    <dgm:pt modelId="{50D16D35-C616-4127-8F23-AD34C9A07B51}" type="pres">
      <dgm:prSet presAssocID="{04A799C2-FEAF-4FA1-A7A5-2214BEC115B5}" presName="Name64" presStyleLbl="parChTrans1D2" presStyleIdx="1" presStyleCnt="3"/>
      <dgm:spPr/>
      <dgm:t>
        <a:bodyPr/>
        <a:lstStyle/>
        <a:p>
          <a:endParaRPr lang="tr-TR"/>
        </a:p>
      </dgm:t>
    </dgm:pt>
    <dgm:pt modelId="{7D6ECB63-DDAE-4A0E-BCF9-8D6D5D3D7913}" type="pres">
      <dgm:prSet presAssocID="{A7E42F06-5728-49CD-9EF3-72691FBD5767}" presName="hierRoot2" presStyleCnt="0">
        <dgm:presLayoutVars>
          <dgm:hierBranch val="init"/>
        </dgm:presLayoutVars>
      </dgm:prSet>
      <dgm:spPr/>
    </dgm:pt>
    <dgm:pt modelId="{D8F10859-CAB6-4332-8BEF-6641A8713706}" type="pres">
      <dgm:prSet presAssocID="{A7E42F06-5728-49CD-9EF3-72691FBD5767}" presName="rootComposite" presStyleCnt="0"/>
      <dgm:spPr/>
    </dgm:pt>
    <dgm:pt modelId="{6ED753C2-2580-4A0E-8F8C-56FF8F24DF08}" type="pres">
      <dgm:prSet presAssocID="{A7E42F06-5728-49CD-9EF3-72691FBD5767}" presName="rootText" presStyleLbl="node2" presStyleIdx="1" presStyleCnt="3" custLinFactY="-7803" custLinFactNeighborX="2055" custLinFactNeighborY="-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E7F7026-FD2D-4CEA-B523-3A6A79F8C003}" type="pres">
      <dgm:prSet presAssocID="{A7E42F06-5728-49CD-9EF3-72691FBD5767}" presName="rootConnector" presStyleLbl="node2" presStyleIdx="1" presStyleCnt="3"/>
      <dgm:spPr/>
      <dgm:t>
        <a:bodyPr/>
        <a:lstStyle/>
        <a:p>
          <a:endParaRPr lang="tr-TR"/>
        </a:p>
      </dgm:t>
    </dgm:pt>
    <dgm:pt modelId="{11DC6CAF-A8A9-4579-AA3C-7F6FFF560855}" type="pres">
      <dgm:prSet presAssocID="{A7E42F06-5728-49CD-9EF3-72691FBD5767}" presName="hierChild4" presStyleCnt="0"/>
      <dgm:spPr/>
    </dgm:pt>
    <dgm:pt modelId="{5B3C755D-9508-4B9A-A603-82BF47298971}" type="pres">
      <dgm:prSet presAssocID="{A7E42F06-5728-49CD-9EF3-72691FBD5767}" presName="hierChild5" presStyleCnt="0"/>
      <dgm:spPr/>
    </dgm:pt>
    <dgm:pt modelId="{3700E862-62A1-45C4-9ECF-6E05319061EB}" type="pres">
      <dgm:prSet presAssocID="{2BC612E9-57D6-4B4B-975A-D2AA795CFD3B}" presName="Name64" presStyleLbl="parChTrans1D2" presStyleIdx="2" presStyleCnt="3"/>
      <dgm:spPr/>
      <dgm:t>
        <a:bodyPr/>
        <a:lstStyle/>
        <a:p>
          <a:endParaRPr lang="tr-TR"/>
        </a:p>
      </dgm:t>
    </dgm:pt>
    <dgm:pt modelId="{DD528377-DBD7-411D-96AE-572FB3835FD3}" type="pres">
      <dgm:prSet presAssocID="{B2113756-B496-4AD4-A04C-DA637A7BEF21}" presName="hierRoot2" presStyleCnt="0">
        <dgm:presLayoutVars>
          <dgm:hierBranch val="init"/>
        </dgm:presLayoutVars>
      </dgm:prSet>
      <dgm:spPr/>
    </dgm:pt>
    <dgm:pt modelId="{7C34AA26-5CF7-4A1A-AE93-829C01E7FF6C}" type="pres">
      <dgm:prSet presAssocID="{B2113756-B496-4AD4-A04C-DA637A7BEF21}" presName="rootComposite" presStyleCnt="0"/>
      <dgm:spPr/>
    </dgm:pt>
    <dgm:pt modelId="{2FB67331-4B5A-461F-88BC-3E0EBAA6F15D}" type="pres">
      <dgm:prSet presAssocID="{B2113756-B496-4AD4-A04C-DA637A7BEF21}" presName="rootText" presStyleLbl="node2" presStyleIdx="2" presStyleCnt="3" custLinFactY="-7803" custLinFactNeighborX="2055" custLinFactNeighborY="-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5766514-DB96-4F6D-8841-EE7579ECAA96}" type="pres">
      <dgm:prSet presAssocID="{B2113756-B496-4AD4-A04C-DA637A7BEF21}" presName="rootConnector" presStyleLbl="node2" presStyleIdx="2" presStyleCnt="3"/>
      <dgm:spPr/>
      <dgm:t>
        <a:bodyPr/>
        <a:lstStyle/>
        <a:p>
          <a:endParaRPr lang="tr-TR"/>
        </a:p>
      </dgm:t>
    </dgm:pt>
    <dgm:pt modelId="{990C43D8-08AF-415F-B9AE-D35CB443513D}" type="pres">
      <dgm:prSet presAssocID="{B2113756-B496-4AD4-A04C-DA637A7BEF21}" presName="hierChild4" presStyleCnt="0"/>
      <dgm:spPr/>
    </dgm:pt>
    <dgm:pt modelId="{D0195849-0425-4E15-870B-C1C269F77B43}" type="pres">
      <dgm:prSet presAssocID="{B2113756-B496-4AD4-A04C-DA637A7BEF21}" presName="hierChild5" presStyleCnt="0"/>
      <dgm:spPr/>
    </dgm:pt>
    <dgm:pt modelId="{68105F47-80CA-473D-A053-423113FA205C}" type="pres">
      <dgm:prSet presAssocID="{6C63F2E8-879A-44D2-B093-FE99117516AA}" presName="hierChild3" presStyleCnt="0"/>
      <dgm:spPr/>
    </dgm:pt>
  </dgm:ptLst>
  <dgm:cxnLst>
    <dgm:cxn modelId="{9FDF914A-9D84-436A-834F-85B6FC4502E5}" type="presOf" srcId="{A7E42F06-5728-49CD-9EF3-72691FBD5767}" destId="{FE7F7026-FD2D-4CEA-B523-3A6A79F8C003}" srcOrd="1" destOrd="0" presId="urn:microsoft.com/office/officeart/2009/3/layout/HorizontalOrganizationChart"/>
    <dgm:cxn modelId="{39C0D245-D146-4E54-8174-BC5C5D911899}" srcId="{6C63F2E8-879A-44D2-B093-FE99117516AA}" destId="{A7E42F06-5728-49CD-9EF3-72691FBD5767}" srcOrd="1" destOrd="0" parTransId="{04A799C2-FEAF-4FA1-A7A5-2214BEC115B5}" sibTransId="{7EB27A4B-12EC-465E-B704-50662944A1C3}"/>
    <dgm:cxn modelId="{776E727C-9BDC-43FA-BF03-EFEF5FCD1BB4}" type="presOf" srcId="{738BBA01-1C26-474A-AE1B-40CFBEAEA776}" destId="{A08278A7-565D-483C-8087-21C5770C08E1}" srcOrd="1" destOrd="0" presId="urn:microsoft.com/office/officeart/2009/3/layout/HorizontalOrganizationChart"/>
    <dgm:cxn modelId="{CAD87E5A-93D5-4443-88D1-52708F69A785}" srcId="{0E4936CB-E4C9-4DA6-8C88-40AAAA4642DB}" destId="{7E05034F-9ABD-4E14-BDAA-D57088466C47}" srcOrd="2" destOrd="0" parTransId="{2272A5D5-2244-4F7E-8224-789137D85652}" sibTransId="{13F067B7-6A70-4524-98EB-DCE8288514F1}"/>
    <dgm:cxn modelId="{C0039140-6BB0-4D4F-B918-DC335C426D67}" type="presOf" srcId="{04A799C2-FEAF-4FA1-A7A5-2214BEC115B5}" destId="{50D16D35-C616-4127-8F23-AD34C9A07B51}" srcOrd="0" destOrd="0" presId="urn:microsoft.com/office/officeart/2009/3/layout/HorizontalOrganizationChart"/>
    <dgm:cxn modelId="{940B75CA-DFC7-468A-B478-0A922FD3A7B6}" srcId="{0E4936CB-E4C9-4DA6-8C88-40AAAA4642DB}" destId="{AA7D6B13-B787-4C64-9C45-126AF761625C}" srcOrd="3" destOrd="0" parTransId="{693ED612-0905-41C8-890F-9DF4732E7410}" sibTransId="{7E434B05-5CFE-49DB-A377-9D3031A9EA5D}"/>
    <dgm:cxn modelId="{86850124-CBF8-4489-88D2-4BC40DCAA767}" type="presOf" srcId="{6C63F2E8-879A-44D2-B093-FE99117516AA}" destId="{04159A82-6F7D-4795-805E-4C0033839C43}" srcOrd="1" destOrd="0" presId="urn:microsoft.com/office/officeart/2009/3/layout/HorizontalOrganizationChart"/>
    <dgm:cxn modelId="{63196E1A-1F29-40DA-9659-9A63B5EA0C92}" type="presOf" srcId="{738BBA01-1C26-474A-AE1B-40CFBEAEA776}" destId="{0F39E366-0749-49EF-A1B0-9357B59659C0}" srcOrd="0" destOrd="0" presId="urn:microsoft.com/office/officeart/2009/3/layout/HorizontalOrganizationChart"/>
    <dgm:cxn modelId="{AC803C15-8682-4582-AE9B-B68446338476}" srcId="{0E4936CB-E4C9-4DA6-8C88-40AAAA4642DB}" destId="{2BE5A12E-F316-47DE-98A2-E9BF77A1420F}" srcOrd="5" destOrd="0" parTransId="{BC8C9E75-AD09-4A6F-B037-0C99E0CC510C}" sibTransId="{08ACB830-343E-4226-8DF7-22DDBD6FB75D}"/>
    <dgm:cxn modelId="{D8A0F0F5-0396-447C-AA35-1159A5EBD024}" type="presOf" srcId="{A7E42F06-5728-49CD-9EF3-72691FBD5767}" destId="{6ED753C2-2580-4A0E-8F8C-56FF8F24DF08}" srcOrd="0" destOrd="0" presId="urn:microsoft.com/office/officeart/2009/3/layout/HorizontalOrganizationChart"/>
    <dgm:cxn modelId="{19A8EAE6-A0F2-4C0C-B09A-54938C7DE16D}" type="presOf" srcId="{AA7D6B13-B787-4C64-9C45-126AF761625C}" destId="{E63C271D-1A8B-4CD7-B696-959A31B5EABE}" srcOrd="1" destOrd="0" presId="urn:microsoft.com/office/officeart/2009/3/layout/HorizontalOrganizationChart"/>
    <dgm:cxn modelId="{37E52DD1-D509-471C-B4D4-F2118C998D06}" type="presOf" srcId="{2BC612E9-57D6-4B4B-975A-D2AA795CFD3B}" destId="{3700E862-62A1-45C4-9ECF-6E05319061EB}" srcOrd="0" destOrd="0" presId="urn:microsoft.com/office/officeart/2009/3/layout/HorizontalOrganizationChart"/>
    <dgm:cxn modelId="{81BEC1B8-46C4-4563-80FE-2DDA2895A4F1}" type="presOf" srcId="{65077349-DA9F-49B4-9BD4-C1CB151FBF0F}" destId="{1EEC5C48-EAC9-4C14-82E3-CC6E8544F9E7}" srcOrd="0" destOrd="0" presId="urn:microsoft.com/office/officeart/2009/3/layout/HorizontalOrganizationChart"/>
    <dgm:cxn modelId="{61E26A34-5220-4A45-832E-F0FC08F4A49C}" type="presOf" srcId="{96FAD3D9-C111-412C-8595-3759869B8529}" destId="{CA182B4D-56A2-4B97-A97D-ECB62976D948}" srcOrd="0" destOrd="0" presId="urn:microsoft.com/office/officeart/2009/3/layout/HorizontalOrganizationChart"/>
    <dgm:cxn modelId="{1E458644-28CC-44B2-B1E1-3410FD91904F}" srcId="{0E4936CB-E4C9-4DA6-8C88-40AAAA4642DB}" destId="{65077349-DA9F-49B4-9BD4-C1CB151FBF0F}" srcOrd="0" destOrd="0" parTransId="{2499EC9F-3E5B-4333-AB23-A73DED05F9D5}" sibTransId="{E17F8A5B-7149-4EF9-97A1-521E4FA2563C}"/>
    <dgm:cxn modelId="{C80A8C4D-7107-45D0-99F6-DA7222785526}" type="presOf" srcId="{B2113756-B496-4AD4-A04C-DA637A7BEF21}" destId="{2FB67331-4B5A-461F-88BC-3E0EBAA6F15D}" srcOrd="0" destOrd="0" presId="urn:microsoft.com/office/officeart/2009/3/layout/HorizontalOrganizationChart"/>
    <dgm:cxn modelId="{E604DFB5-3B10-487B-A0B5-157F47F25E8C}" type="presOf" srcId="{96FAD3D9-C111-412C-8595-3759869B8529}" destId="{54969DE8-CDE3-467B-845E-89959536A474}" srcOrd="1" destOrd="0" presId="urn:microsoft.com/office/officeart/2009/3/layout/HorizontalOrganizationChart"/>
    <dgm:cxn modelId="{1B1FABC5-37EB-4762-A97E-6E9E99B6E155}" srcId="{6C63F2E8-879A-44D2-B093-FE99117516AA}" destId="{B2113756-B496-4AD4-A04C-DA637A7BEF21}" srcOrd="2" destOrd="0" parTransId="{2BC612E9-57D6-4B4B-975A-D2AA795CFD3B}" sibTransId="{18DE2C9D-5C22-4D26-A711-0749DD7F7DA1}"/>
    <dgm:cxn modelId="{C3CFFC21-D5B7-4A49-AEE9-17D350014BA0}" type="presOf" srcId="{7E05034F-9ABD-4E14-BDAA-D57088466C47}" destId="{287C6F7A-A4C7-4685-B3C0-4F3AC28525FC}" srcOrd="1" destOrd="0" presId="urn:microsoft.com/office/officeart/2009/3/layout/HorizontalOrganizationChart"/>
    <dgm:cxn modelId="{A87530CC-A12E-4B79-86C9-3CED1A5E032C}" type="presOf" srcId="{7041ECD4-BB84-4DB1-9A75-C34AFBE1D907}" destId="{1144AED7-6BE2-40CD-87DE-3967FE01D1F2}" srcOrd="0" destOrd="0" presId="urn:microsoft.com/office/officeart/2009/3/layout/HorizontalOrganizationChart"/>
    <dgm:cxn modelId="{0A911020-417B-414A-A891-D1CF77326AED}" srcId="{0E4936CB-E4C9-4DA6-8C88-40AAAA4642DB}" destId="{96FAD3D9-C111-412C-8595-3759869B8529}" srcOrd="4" destOrd="0" parTransId="{11995661-1B86-44FF-B2D1-1D10E137B9AF}" sibTransId="{431F3D17-3558-40A4-9CCF-7DEE6608B5FE}"/>
    <dgm:cxn modelId="{1D0E8756-B29B-4169-96AF-5D6199B12D82}" type="presOf" srcId="{0E4936CB-E4C9-4DA6-8C88-40AAAA4642DB}" destId="{94D0A61E-C5FA-41E3-A590-691025EA918B}" srcOrd="0" destOrd="0" presId="urn:microsoft.com/office/officeart/2009/3/layout/HorizontalOrganizationChart"/>
    <dgm:cxn modelId="{1AA896EE-7DBA-4F18-856E-ED8B92781F19}" srcId="{6C63F2E8-879A-44D2-B093-FE99117516AA}" destId="{7041ECD4-BB84-4DB1-9A75-C34AFBE1D907}" srcOrd="0" destOrd="0" parTransId="{4B365A3D-E47A-4ABD-8B0A-5EBC2B8B844C}" sibTransId="{24F3A93E-A993-4E0F-8E7C-A3A7F86524FB}"/>
    <dgm:cxn modelId="{3194A29C-0802-4FA4-A794-CCDB47BBE6F7}" type="presOf" srcId="{2BE5A12E-F316-47DE-98A2-E9BF77A1420F}" destId="{8748FE94-305E-4F6F-B161-4D6ADF188F5E}" srcOrd="1" destOrd="0" presId="urn:microsoft.com/office/officeart/2009/3/layout/HorizontalOrganizationChart"/>
    <dgm:cxn modelId="{CB5396AC-2880-4D52-83C0-47871F9757D9}" type="presOf" srcId="{6C63F2E8-879A-44D2-B093-FE99117516AA}" destId="{A7BEA45C-0A07-4D79-9594-5EEE1E425927}" srcOrd="0" destOrd="0" presId="urn:microsoft.com/office/officeart/2009/3/layout/HorizontalOrganizationChart"/>
    <dgm:cxn modelId="{A8F93A54-9FEF-4ED0-9956-F7D5FA7EDBE0}" srcId="{0E4936CB-E4C9-4DA6-8C88-40AAAA4642DB}" destId="{6C63F2E8-879A-44D2-B093-FE99117516AA}" srcOrd="6" destOrd="0" parTransId="{C418EE99-B246-42EF-A3F0-1A2158088F1D}" sibTransId="{2C022DDF-9154-4464-AC4F-B814C01B7D9A}"/>
    <dgm:cxn modelId="{70499CE4-A063-45A0-9D44-62B590A7B659}" type="presOf" srcId="{2BE5A12E-F316-47DE-98A2-E9BF77A1420F}" destId="{0871CB40-3A59-4A07-880A-0D159F980CF0}" srcOrd="0" destOrd="0" presId="urn:microsoft.com/office/officeart/2009/3/layout/HorizontalOrganizationChart"/>
    <dgm:cxn modelId="{C79E01BA-D385-4603-8335-A62EE2E51A23}" type="presOf" srcId="{4B365A3D-E47A-4ABD-8B0A-5EBC2B8B844C}" destId="{11714035-43B5-4FEA-8E0E-6DB0D534587C}" srcOrd="0" destOrd="0" presId="urn:microsoft.com/office/officeart/2009/3/layout/HorizontalOrganizationChart"/>
    <dgm:cxn modelId="{354ACCF2-DA54-49EF-AC77-3832E2B8DB6E}" type="presOf" srcId="{AA7D6B13-B787-4C64-9C45-126AF761625C}" destId="{9D6C3F12-38AB-42DD-AFAE-75F9D5570E71}" srcOrd="0" destOrd="0" presId="urn:microsoft.com/office/officeart/2009/3/layout/HorizontalOrganizationChart"/>
    <dgm:cxn modelId="{3963EECC-80A0-4308-9D00-A20C3757F013}" type="presOf" srcId="{7E05034F-9ABD-4E14-BDAA-D57088466C47}" destId="{8F449B4F-45DB-4F93-BB7F-FAFBBBAB57C0}" srcOrd="0" destOrd="0" presId="urn:microsoft.com/office/officeart/2009/3/layout/HorizontalOrganizationChart"/>
    <dgm:cxn modelId="{4C141F82-ACD2-40E6-A632-69D636B3B663}" type="presOf" srcId="{65077349-DA9F-49B4-9BD4-C1CB151FBF0F}" destId="{5C928329-5150-4F7E-96B1-A20C9266617F}" srcOrd="1" destOrd="0" presId="urn:microsoft.com/office/officeart/2009/3/layout/HorizontalOrganizationChart"/>
    <dgm:cxn modelId="{E02583DB-2D54-467B-8B6E-567245448A3A}" type="presOf" srcId="{7041ECD4-BB84-4DB1-9A75-C34AFBE1D907}" destId="{71E59301-672F-4813-B532-BB65B2F723C4}" srcOrd="1" destOrd="0" presId="urn:microsoft.com/office/officeart/2009/3/layout/HorizontalOrganizationChart"/>
    <dgm:cxn modelId="{57493E1E-706F-4AF9-8CF7-2F898DC895D5}" type="presOf" srcId="{B2113756-B496-4AD4-A04C-DA637A7BEF21}" destId="{A5766514-DB96-4F6D-8841-EE7579ECAA96}" srcOrd="1" destOrd="0" presId="urn:microsoft.com/office/officeart/2009/3/layout/HorizontalOrganizationChart"/>
    <dgm:cxn modelId="{84EFF3A5-9ACC-4059-B903-31C87CE3054A}" srcId="{0E4936CB-E4C9-4DA6-8C88-40AAAA4642DB}" destId="{738BBA01-1C26-474A-AE1B-40CFBEAEA776}" srcOrd="1" destOrd="0" parTransId="{776A7704-571E-434A-BBB2-801F5CF63FDB}" sibTransId="{5FA1D39C-5A56-49FA-9D45-9BD5337D396C}"/>
    <dgm:cxn modelId="{064AB871-884A-40EE-BAFD-E9ABE0B2AD30}" type="presParOf" srcId="{94D0A61E-C5FA-41E3-A590-691025EA918B}" destId="{005B00A6-6878-472E-B52A-AB1CC8108873}" srcOrd="0" destOrd="0" presId="urn:microsoft.com/office/officeart/2009/3/layout/HorizontalOrganizationChart"/>
    <dgm:cxn modelId="{42AFC081-4085-4791-B542-1B75F456648B}" type="presParOf" srcId="{005B00A6-6878-472E-B52A-AB1CC8108873}" destId="{E65796E9-D087-4991-B656-FECECC937B43}" srcOrd="0" destOrd="0" presId="urn:microsoft.com/office/officeart/2009/3/layout/HorizontalOrganizationChart"/>
    <dgm:cxn modelId="{A0EB9FDF-882F-42A6-AFDB-B407DBDAB860}" type="presParOf" srcId="{E65796E9-D087-4991-B656-FECECC937B43}" destId="{1EEC5C48-EAC9-4C14-82E3-CC6E8544F9E7}" srcOrd="0" destOrd="0" presId="urn:microsoft.com/office/officeart/2009/3/layout/HorizontalOrganizationChart"/>
    <dgm:cxn modelId="{704C6199-49AE-44F3-81A8-F75770552AE7}" type="presParOf" srcId="{E65796E9-D087-4991-B656-FECECC937B43}" destId="{5C928329-5150-4F7E-96B1-A20C9266617F}" srcOrd="1" destOrd="0" presId="urn:microsoft.com/office/officeart/2009/3/layout/HorizontalOrganizationChart"/>
    <dgm:cxn modelId="{05DA3B55-4884-42FE-B78A-F71C545C7C5B}" type="presParOf" srcId="{005B00A6-6878-472E-B52A-AB1CC8108873}" destId="{1D9ED7A3-574D-48B7-9393-8CCC166EF2FA}" srcOrd="1" destOrd="0" presId="urn:microsoft.com/office/officeart/2009/3/layout/HorizontalOrganizationChart"/>
    <dgm:cxn modelId="{667563F6-8CAF-4D03-8C00-053D41CFE2B0}" type="presParOf" srcId="{005B00A6-6878-472E-B52A-AB1CC8108873}" destId="{620118CC-2643-4A9B-8D1A-887AE7CF18A1}" srcOrd="2" destOrd="0" presId="urn:microsoft.com/office/officeart/2009/3/layout/HorizontalOrganizationChart"/>
    <dgm:cxn modelId="{776781E3-6501-47D8-87FC-3A5D6DCA0130}" type="presParOf" srcId="{94D0A61E-C5FA-41E3-A590-691025EA918B}" destId="{B9E8E5B1-E5B4-411D-99FC-5FF7C47814F0}" srcOrd="1" destOrd="0" presId="urn:microsoft.com/office/officeart/2009/3/layout/HorizontalOrganizationChart"/>
    <dgm:cxn modelId="{2CC4AA4B-2503-431C-8FBD-070E7E621F53}" type="presParOf" srcId="{B9E8E5B1-E5B4-411D-99FC-5FF7C47814F0}" destId="{F94479E0-ED39-4D64-8E12-E3D0F1F1F66A}" srcOrd="0" destOrd="0" presId="urn:microsoft.com/office/officeart/2009/3/layout/HorizontalOrganizationChart"/>
    <dgm:cxn modelId="{8FE6C2C3-FD55-4000-BD41-BD5325C92F86}" type="presParOf" srcId="{F94479E0-ED39-4D64-8E12-E3D0F1F1F66A}" destId="{0F39E366-0749-49EF-A1B0-9357B59659C0}" srcOrd="0" destOrd="0" presId="urn:microsoft.com/office/officeart/2009/3/layout/HorizontalOrganizationChart"/>
    <dgm:cxn modelId="{CEA810BF-BA2C-4AFC-9C33-FF1C2971893E}" type="presParOf" srcId="{F94479E0-ED39-4D64-8E12-E3D0F1F1F66A}" destId="{A08278A7-565D-483C-8087-21C5770C08E1}" srcOrd="1" destOrd="0" presId="urn:microsoft.com/office/officeart/2009/3/layout/HorizontalOrganizationChart"/>
    <dgm:cxn modelId="{A5C8C8C3-8CAE-45E1-9436-E38C75D3D900}" type="presParOf" srcId="{B9E8E5B1-E5B4-411D-99FC-5FF7C47814F0}" destId="{9E0CF0A6-0E59-46FB-8664-F429F3B367BE}" srcOrd="1" destOrd="0" presId="urn:microsoft.com/office/officeart/2009/3/layout/HorizontalOrganizationChart"/>
    <dgm:cxn modelId="{320A2C83-D1DC-44C0-BE97-4A816A55400C}" type="presParOf" srcId="{B9E8E5B1-E5B4-411D-99FC-5FF7C47814F0}" destId="{97D1C777-BDC3-4A86-BE78-15D5612182B0}" srcOrd="2" destOrd="0" presId="urn:microsoft.com/office/officeart/2009/3/layout/HorizontalOrganizationChart"/>
    <dgm:cxn modelId="{9B55E906-3CEB-4B07-B065-25E093EEBE10}" type="presParOf" srcId="{94D0A61E-C5FA-41E3-A590-691025EA918B}" destId="{9BA5B75D-08E2-4AFD-8068-D03A57D09A12}" srcOrd="2" destOrd="0" presId="urn:microsoft.com/office/officeart/2009/3/layout/HorizontalOrganizationChart"/>
    <dgm:cxn modelId="{A5B7467D-23E7-4C43-AC9E-935A1DED1CA5}" type="presParOf" srcId="{9BA5B75D-08E2-4AFD-8068-D03A57D09A12}" destId="{686989A4-E5CB-48C0-9393-D07F9871A47F}" srcOrd="0" destOrd="0" presId="urn:microsoft.com/office/officeart/2009/3/layout/HorizontalOrganizationChart"/>
    <dgm:cxn modelId="{7E463A77-BB03-4AE3-A90B-0314A05E8637}" type="presParOf" srcId="{686989A4-E5CB-48C0-9393-D07F9871A47F}" destId="{8F449B4F-45DB-4F93-BB7F-FAFBBBAB57C0}" srcOrd="0" destOrd="0" presId="urn:microsoft.com/office/officeart/2009/3/layout/HorizontalOrganizationChart"/>
    <dgm:cxn modelId="{01000785-D12F-499C-B6C4-771DE885DE19}" type="presParOf" srcId="{686989A4-E5CB-48C0-9393-D07F9871A47F}" destId="{287C6F7A-A4C7-4685-B3C0-4F3AC28525FC}" srcOrd="1" destOrd="0" presId="urn:microsoft.com/office/officeart/2009/3/layout/HorizontalOrganizationChart"/>
    <dgm:cxn modelId="{CF9D8861-F222-4D2A-8261-A1F07C34B4D3}" type="presParOf" srcId="{9BA5B75D-08E2-4AFD-8068-D03A57D09A12}" destId="{E94C3C3E-248D-4B4D-B537-498C89EE7CAD}" srcOrd="1" destOrd="0" presId="urn:microsoft.com/office/officeart/2009/3/layout/HorizontalOrganizationChart"/>
    <dgm:cxn modelId="{1ED0D25A-6A4A-40B8-9586-6744AE8077E4}" type="presParOf" srcId="{9BA5B75D-08E2-4AFD-8068-D03A57D09A12}" destId="{EF07B4FE-8E0E-480F-96D5-50617061C3F1}" srcOrd="2" destOrd="0" presId="urn:microsoft.com/office/officeart/2009/3/layout/HorizontalOrganizationChart"/>
    <dgm:cxn modelId="{7002DDFB-A164-4F56-B88A-BC547518B6F9}" type="presParOf" srcId="{94D0A61E-C5FA-41E3-A590-691025EA918B}" destId="{68C4FF7F-5D42-4B75-9BF3-FA90D5563892}" srcOrd="3" destOrd="0" presId="urn:microsoft.com/office/officeart/2009/3/layout/HorizontalOrganizationChart"/>
    <dgm:cxn modelId="{E8C4ECB0-ED46-43A6-8D7C-D10CFABBF969}" type="presParOf" srcId="{68C4FF7F-5D42-4B75-9BF3-FA90D5563892}" destId="{93BF8A8D-E783-4380-8F2F-C1A452B70401}" srcOrd="0" destOrd="0" presId="urn:microsoft.com/office/officeart/2009/3/layout/HorizontalOrganizationChart"/>
    <dgm:cxn modelId="{ABF9C49D-0EEC-4AB8-B956-D06F87850F9E}" type="presParOf" srcId="{93BF8A8D-E783-4380-8F2F-C1A452B70401}" destId="{9D6C3F12-38AB-42DD-AFAE-75F9D5570E71}" srcOrd="0" destOrd="0" presId="urn:microsoft.com/office/officeart/2009/3/layout/HorizontalOrganizationChart"/>
    <dgm:cxn modelId="{5E5AED0F-2D37-4F62-963F-163A987687FD}" type="presParOf" srcId="{93BF8A8D-E783-4380-8F2F-C1A452B70401}" destId="{E63C271D-1A8B-4CD7-B696-959A31B5EABE}" srcOrd="1" destOrd="0" presId="urn:microsoft.com/office/officeart/2009/3/layout/HorizontalOrganizationChart"/>
    <dgm:cxn modelId="{50AEE57A-D706-4D8A-9806-7FCBEEEDBDB8}" type="presParOf" srcId="{68C4FF7F-5D42-4B75-9BF3-FA90D5563892}" destId="{22FB1B83-E552-4FD6-9745-4059DDA61EB9}" srcOrd="1" destOrd="0" presId="urn:microsoft.com/office/officeart/2009/3/layout/HorizontalOrganizationChart"/>
    <dgm:cxn modelId="{7881521F-59CF-4A8C-9149-CDBECD1C9876}" type="presParOf" srcId="{68C4FF7F-5D42-4B75-9BF3-FA90D5563892}" destId="{DCCF74A8-8277-4B00-890B-D38D92928019}" srcOrd="2" destOrd="0" presId="urn:microsoft.com/office/officeart/2009/3/layout/HorizontalOrganizationChart"/>
    <dgm:cxn modelId="{FCF399FE-9925-4046-BA67-4E55823E1D90}" type="presParOf" srcId="{94D0A61E-C5FA-41E3-A590-691025EA918B}" destId="{27EFD8D3-B949-491D-8DFB-14DCD4BFC56C}" srcOrd="4" destOrd="0" presId="urn:microsoft.com/office/officeart/2009/3/layout/HorizontalOrganizationChart"/>
    <dgm:cxn modelId="{88884879-3E3E-40DF-B2AC-3EBEA61DDC72}" type="presParOf" srcId="{27EFD8D3-B949-491D-8DFB-14DCD4BFC56C}" destId="{D63C7432-5ED4-495F-A961-FBF6797ACF2B}" srcOrd="0" destOrd="0" presId="urn:microsoft.com/office/officeart/2009/3/layout/HorizontalOrganizationChart"/>
    <dgm:cxn modelId="{925C9E44-9EA2-4678-A553-380E62A3A2A4}" type="presParOf" srcId="{D63C7432-5ED4-495F-A961-FBF6797ACF2B}" destId="{CA182B4D-56A2-4B97-A97D-ECB62976D948}" srcOrd="0" destOrd="0" presId="urn:microsoft.com/office/officeart/2009/3/layout/HorizontalOrganizationChart"/>
    <dgm:cxn modelId="{7A8A1482-22D2-4B94-88ED-969EF0F1E58A}" type="presParOf" srcId="{D63C7432-5ED4-495F-A961-FBF6797ACF2B}" destId="{54969DE8-CDE3-467B-845E-89959536A474}" srcOrd="1" destOrd="0" presId="urn:microsoft.com/office/officeart/2009/3/layout/HorizontalOrganizationChart"/>
    <dgm:cxn modelId="{247B1023-9F2E-4459-9E77-23CD83A5EA38}" type="presParOf" srcId="{27EFD8D3-B949-491D-8DFB-14DCD4BFC56C}" destId="{A8554872-EA80-4232-95E7-4E4006E633BF}" srcOrd="1" destOrd="0" presId="urn:microsoft.com/office/officeart/2009/3/layout/HorizontalOrganizationChart"/>
    <dgm:cxn modelId="{58229CC9-0ABD-43FC-8CBD-F7B4AD9FA7BC}" type="presParOf" srcId="{27EFD8D3-B949-491D-8DFB-14DCD4BFC56C}" destId="{FB8B6FE4-66C3-44C0-8A4C-6E2DC79DC917}" srcOrd="2" destOrd="0" presId="urn:microsoft.com/office/officeart/2009/3/layout/HorizontalOrganizationChart"/>
    <dgm:cxn modelId="{8401DB3A-96CF-4C14-9438-F58F7A033FDA}" type="presParOf" srcId="{94D0A61E-C5FA-41E3-A590-691025EA918B}" destId="{617FB218-2891-4D39-B439-629E769AE134}" srcOrd="5" destOrd="0" presId="urn:microsoft.com/office/officeart/2009/3/layout/HorizontalOrganizationChart"/>
    <dgm:cxn modelId="{0D2D3438-1E88-4AE4-814E-988E9A406007}" type="presParOf" srcId="{617FB218-2891-4D39-B439-629E769AE134}" destId="{2D35A7F1-D7FB-4673-A666-0330EE37C4F2}" srcOrd="0" destOrd="0" presId="urn:microsoft.com/office/officeart/2009/3/layout/HorizontalOrganizationChart"/>
    <dgm:cxn modelId="{2D82435A-B8F9-46D2-B610-3930F2842A84}" type="presParOf" srcId="{2D35A7F1-D7FB-4673-A666-0330EE37C4F2}" destId="{0871CB40-3A59-4A07-880A-0D159F980CF0}" srcOrd="0" destOrd="0" presId="urn:microsoft.com/office/officeart/2009/3/layout/HorizontalOrganizationChart"/>
    <dgm:cxn modelId="{F4271E08-E97D-4E77-BE56-B8043AE4A822}" type="presParOf" srcId="{2D35A7F1-D7FB-4673-A666-0330EE37C4F2}" destId="{8748FE94-305E-4F6F-B161-4D6ADF188F5E}" srcOrd="1" destOrd="0" presId="urn:microsoft.com/office/officeart/2009/3/layout/HorizontalOrganizationChart"/>
    <dgm:cxn modelId="{648064DE-6DF4-431D-9018-BE3F13E45615}" type="presParOf" srcId="{617FB218-2891-4D39-B439-629E769AE134}" destId="{69B19CF3-E420-4B43-A128-20B47D329611}" srcOrd="1" destOrd="0" presId="urn:microsoft.com/office/officeart/2009/3/layout/HorizontalOrganizationChart"/>
    <dgm:cxn modelId="{3912AA8C-7676-4D7A-BC89-7A3156BC875C}" type="presParOf" srcId="{617FB218-2891-4D39-B439-629E769AE134}" destId="{487351FE-235C-4ED0-8D38-97EA143BB7C9}" srcOrd="2" destOrd="0" presId="urn:microsoft.com/office/officeart/2009/3/layout/HorizontalOrganizationChart"/>
    <dgm:cxn modelId="{A19C4246-5704-43F9-8C83-B977AEC65674}" type="presParOf" srcId="{94D0A61E-C5FA-41E3-A590-691025EA918B}" destId="{D3949BB0-3EEB-48A8-8E25-0572FAD7F81A}" srcOrd="6" destOrd="0" presId="urn:microsoft.com/office/officeart/2009/3/layout/HorizontalOrganizationChart"/>
    <dgm:cxn modelId="{FA327831-8139-40E9-A5B6-662B5B83BA00}" type="presParOf" srcId="{D3949BB0-3EEB-48A8-8E25-0572FAD7F81A}" destId="{A1FED043-E03E-430E-8BF5-7EBB4526E57C}" srcOrd="0" destOrd="0" presId="urn:microsoft.com/office/officeart/2009/3/layout/HorizontalOrganizationChart"/>
    <dgm:cxn modelId="{CA7EB755-F1A7-416F-AB99-74F59E44D0A0}" type="presParOf" srcId="{A1FED043-E03E-430E-8BF5-7EBB4526E57C}" destId="{A7BEA45C-0A07-4D79-9594-5EEE1E425927}" srcOrd="0" destOrd="0" presId="urn:microsoft.com/office/officeart/2009/3/layout/HorizontalOrganizationChart"/>
    <dgm:cxn modelId="{5AB9219A-5539-48F7-96D2-9F125FE02E3F}" type="presParOf" srcId="{A1FED043-E03E-430E-8BF5-7EBB4526E57C}" destId="{04159A82-6F7D-4795-805E-4C0033839C43}" srcOrd="1" destOrd="0" presId="urn:microsoft.com/office/officeart/2009/3/layout/HorizontalOrganizationChart"/>
    <dgm:cxn modelId="{536C7672-1AE8-463A-82A8-43F9F23D0059}" type="presParOf" srcId="{D3949BB0-3EEB-48A8-8E25-0572FAD7F81A}" destId="{89E4E4DC-790F-44CA-8EC3-7254BDFDFBC0}" srcOrd="1" destOrd="0" presId="urn:microsoft.com/office/officeart/2009/3/layout/HorizontalOrganizationChart"/>
    <dgm:cxn modelId="{441180C5-B6C0-4EA4-896C-3B462CDB3DC6}" type="presParOf" srcId="{89E4E4DC-790F-44CA-8EC3-7254BDFDFBC0}" destId="{11714035-43B5-4FEA-8E0E-6DB0D534587C}" srcOrd="0" destOrd="0" presId="urn:microsoft.com/office/officeart/2009/3/layout/HorizontalOrganizationChart"/>
    <dgm:cxn modelId="{14704F76-A81A-4D4D-B094-9BA5A319B28B}" type="presParOf" srcId="{89E4E4DC-790F-44CA-8EC3-7254BDFDFBC0}" destId="{0FBAEB21-44D5-4E6B-9710-66A7BA447D8E}" srcOrd="1" destOrd="0" presId="urn:microsoft.com/office/officeart/2009/3/layout/HorizontalOrganizationChart"/>
    <dgm:cxn modelId="{A4414D5A-0213-41D7-B2D9-00464A6BFBA4}" type="presParOf" srcId="{0FBAEB21-44D5-4E6B-9710-66A7BA447D8E}" destId="{DB26AE42-AE57-4183-88E8-64A4CB1D3A39}" srcOrd="0" destOrd="0" presId="urn:microsoft.com/office/officeart/2009/3/layout/HorizontalOrganizationChart"/>
    <dgm:cxn modelId="{9E3FD45A-586B-4641-9623-7B1EBE578D94}" type="presParOf" srcId="{DB26AE42-AE57-4183-88E8-64A4CB1D3A39}" destId="{1144AED7-6BE2-40CD-87DE-3967FE01D1F2}" srcOrd="0" destOrd="0" presId="urn:microsoft.com/office/officeart/2009/3/layout/HorizontalOrganizationChart"/>
    <dgm:cxn modelId="{43412F25-5652-430D-A3C8-0673CB37DC4A}" type="presParOf" srcId="{DB26AE42-AE57-4183-88E8-64A4CB1D3A39}" destId="{71E59301-672F-4813-B532-BB65B2F723C4}" srcOrd="1" destOrd="0" presId="urn:microsoft.com/office/officeart/2009/3/layout/HorizontalOrganizationChart"/>
    <dgm:cxn modelId="{9CD5E6CC-47CC-411C-B9EC-7A58F31DA69D}" type="presParOf" srcId="{0FBAEB21-44D5-4E6B-9710-66A7BA447D8E}" destId="{247152A4-F657-47B1-B296-98CA4B8D8EDB}" srcOrd="1" destOrd="0" presId="urn:microsoft.com/office/officeart/2009/3/layout/HorizontalOrganizationChart"/>
    <dgm:cxn modelId="{AA446174-6E2A-450C-9029-DB669F2FBA84}" type="presParOf" srcId="{0FBAEB21-44D5-4E6B-9710-66A7BA447D8E}" destId="{35DF3637-6E95-4E38-86D4-027ABEC8C3C2}" srcOrd="2" destOrd="0" presId="urn:microsoft.com/office/officeart/2009/3/layout/HorizontalOrganizationChart"/>
    <dgm:cxn modelId="{FA5A71D9-0797-4051-AE8A-4B815C26FBA6}" type="presParOf" srcId="{89E4E4DC-790F-44CA-8EC3-7254BDFDFBC0}" destId="{50D16D35-C616-4127-8F23-AD34C9A07B51}" srcOrd="2" destOrd="0" presId="urn:microsoft.com/office/officeart/2009/3/layout/HorizontalOrganizationChart"/>
    <dgm:cxn modelId="{10BC6867-E3ED-4355-8C74-857806A35D62}" type="presParOf" srcId="{89E4E4DC-790F-44CA-8EC3-7254BDFDFBC0}" destId="{7D6ECB63-DDAE-4A0E-BCF9-8D6D5D3D7913}" srcOrd="3" destOrd="0" presId="urn:microsoft.com/office/officeart/2009/3/layout/HorizontalOrganizationChart"/>
    <dgm:cxn modelId="{CF55E76B-32F6-49F5-AB1A-2326F1FC31BD}" type="presParOf" srcId="{7D6ECB63-DDAE-4A0E-BCF9-8D6D5D3D7913}" destId="{D8F10859-CAB6-4332-8BEF-6641A8713706}" srcOrd="0" destOrd="0" presId="urn:microsoft.com/office/officeart/2009/3/layout/HorizontalOrganizationChart"/>
    <dgm:cxn modelId="{C627778B-ED19-4DEF-836B-8E778D0A1CD4}" type="presParOf" srcId="{D8F10859-CAB6-4332-8BEF-6641A8713706}" destId="{6ED753C2-2580-4A0E-8F8C-56FF8F24DF08}" srcOrd="0" destOrd="0" presId="urn:microsoft.com/office/officeart/2009/3/layout/HorizontalOrganizationChart"/>
    <dgm:cxn modelId="{7E872DAF-74D3-4765-A02C-3D161C7066B6}" type="presParOf" srcId="{D8F10859-CAB6-4332-8BEF-6641A8713706}" destId="{FE7F7026-FD2D-4CEA-B523-3A6A79F8C003}" srcOrd="1" destOrd="0" presId="urn:microsoft.com/office/officeart/2009/3/layout/HorizontalOrganizationChart"/>
    <dgm:cxn modelId="{2795B6F9-98C3-44BE-8BDC-F83C9A68D41A}" type="presParOf" srcId="{7D6ECB63-DDAE-4A0E-BCF9-8D6D5D3D7913}" destId="{11DC6CAF-A8A9-4579-AA3C-7F6FFF560855}" srcOrd="1" destOrd="0" presId="urn:microsoft.com/office/officeart/2009/3/layout/HorizontalOrganizationChart"/>
    <dgm:cxn modelId="{C45CF080-0ACB-4F3A-83C1-FF63AA2A8E73}" type="presParOf" srcId="{7D6ECB63-DDAE-4A0E-BCF9-8D6D5D3D7913}" destId="{5B3C755D-9508-4B9A-A603-82BF47298971}" srcOrd="2" destOrd="0" presId="urn:microsoft.com/office/officeart/2009/3/layout/HorizontalOrganizationChart"/>
    <dgm:cxn modelId="{CF879F93-D600-445B-A4F5-0FE48D7A9A29}" type="presParOf" srcId="{89E4E4DC-790F-44CA-8EC3-7254BDFDFBC0}" destId="{3700E862-62A1-45C4-9ECF-6E05319061EB}" srcOrd="4" destOrd="0" presId="urn:microsoft.com/office/officeart/2009/3/layout/HorizontalOrganizationChart"/>
    <dgm:cxn modelId="{51846B01-1A20-460F-82DA-451DD22CAB6B}" type="presParOf" srcId="{89E4E4DC-790F-44CA-8EC3-7254BDFDFBC0}" destId="{DD528377-DBD7-411D-96AE-572FB3835FD3}" srcOrd="5" destOrd="0" presId="urn:microsoft.com/office/officeart/2009/3/layout/HorizontalOrganizationChart"/>
    <dgm:cxn modelId="{CACF8CAC-0D2D-47D1-B35A-9C01A0F87B43}" type="presParOf" srcId="{DD528377-DBD7-411D-96AE-572FB3835FD3}" destId="{7C34AA26-5CF7-4A1A-AE93-829C01E7FF6C}" srcOrd="0" destOrd="0" presId="urn:microsoft.com/office/officeart/2009/3/layout/HorizontalOrganizationChart"/>
    <dgm:cxn modelId="{F93902C3-CB03-4CBA-A678-47CB33883370}" type="presParOf" srcId="{7C34AA26-5CF7-4A1A-AE93-829C01E7FF6C}" destId="{2FB67331-4B5A-461F-88BC-3E0EBAA6F15D}" srcOrd="0" destOrd="0" presId="urn:microsoft.com/office/officeart/2009/3/layout/HorizontalOrganizationChart"/>
    <dgm:cxn modelId="{30146800-8871-439A-82A2-896D32836890}" type="presParOf" srcId="{7C34AA26-5CF7-4A1A-AE93-829C01E7FF6C}" destId="{A5766514-DB96-4F6D-8841-EE7579ECAA96}" srcOrd="1" destOrd="0" presId="urn:microsoft.com/office/officeart/2009/3/layout/HorizontalOrganizationChart"/>
    <dgm:cxn modelId="{7610A83C-264C-4DB2-9743-CC31FF4871FB}" type="presParOf" srcId="{DD528377-DBD7-411D-96AE-572FB3835FD3}" destId="{990C43D8-08AF-415F-B9AE-D35CB443513D}" srcOrd="1" destOrd="0" presId="urn:microsoft.com/office/officeart/2009/3/layout/HorizontalOrganizationChart"/>
    <dgm:cxn modelId="{11D8E87D-3AC5-4D99-AE61-B076CE6F319C}" type="presParOf" srcId="{DD528377-DBD7-411D-96AE-572FB3835FD3}" destId="{D0195849-0425-4E15-870B-C1C269F77B43}" srcOrd="2" destOrd="0" presId="urn:microsoft.com/office/officeart/2009/3/layout/HorizontalOrganizationChart"/>
    <dgm:cxn modelId="{05F9DCAC-A2B6-4E2B-94A9-DA006CD5ADA1}" type="presParOf" srcId="{D3949BB0-3EEB-48A8-8E25-0572FAD7F81A}" destId="{68105F47-80CA-473D-A053-423113FA205C}" srcOrd="2" destOrd="0" presId="urn:microsoft.com/office/officeart/2009/3/layout/HorizontalOrganizationChar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E22933A-413F-4D29-A8D1-A495686EB85B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23BD43B-F974-471D-94D0-DB1A8235AC33}">
      <dgm:prSet/>
      <dgm:spPr/>
      <dgm:t>
        <a:bodyPr/>
        <a:lstStyle/>
        <a:p>
          <a:pPr>
            <a:defRPr b="1"/>
          </a:pPr>
          <a:r>
            <a:rPr lang="tr-TR" dirty="0"/>
            <a:t>Kütahya Ticaret ve Sanayi Odası Mesleki ve Teknik Anadolu </a:t>
          </a:r>
          <a:r>
            <a:rPr lang="tr-TR" dirty="0" smtClean="0"/>
            <a:t>Lisesi (68)</a:t>
          </a:r>
          <a:endParaRPr lang="en-US" dirty="0"/>
        </a:p>
      </dgm:t>
    </dgm:pt>
    <dgm:pt modelId="{00E3BC86-BB88-4769-8CD2-6628A7E137F4}" type="parTrans" cxnId="{B9166A1C-6A79-4BDF-AD0C-516F77AC292D}">
      <dgm:prSet/>
      <dgm:spPr/>
      <dgm:t>
        <a:bodyPr/>
        <a:lstStyle/>
        <a:p>
          <a:endParaRPr lang="en-US"/>
        </a:p>
      </dgm:t>
    </dgm:pt>
    <dgm:pt modelId="{00982AE5-0BF4-4F43-9F19-5E0D2AF43E97}" type="sibTrans" cxnId="{B9166A1C-6A79-4BDF-AD0C-516F77AC292D}">
      <dgm:prSet/>
      <dgm:spPr/>
      <dgm:t>
        <a:bodyPr/>
        <a:lstStyle/>
        <a:p>
          <a:endParaRPr lang="en-US"/>
        </a:p>
      </dgm:t>
    </dgm:pt>
    <dgm:pt modelId="{33C938F3-1F39-4F91-BB1F-B606F8FF4DD3}">
      <dgm:prSet/>
      <dgm:spPr/>
      <dgm:t>
        <a:bodyPr/>
        <a:lstStyle/>
        <a:p>
          <a:r>
            <a:rPr lang="tr-TR"/>
            <a:t>Elektrik Elektronik Teknolojisi</a:t>
          </a:r>
          <a:endParaRPr lang="en-US"/>
        </a:p>
      </dgm:t>
    </dgm:pt>
    <dgm:pt modelId="{6798F76F-5398-4623-B090-B0D6980665CF}" type="parTrans" cxnId="{FDF52298-F5DA-4ABB-B407-9CDC5820A6D2}">
      <dgm:prSet/>
      <dgm:spPr/>
      <dgm:t>
        <a:bodyPr/>
        <a:lstStyle/>
        <a:p>
          <a:endParaRPr lang="en-US"/>
        </a:p>
      </dgm:t>
    </dgm:pt>
    <dgm:pt modelId="{82E4B29D-65F6-4636-A089-18BF5D7155C6}" type="sibTrans" cxnId="{FDF52298-F5DA-4ABB-B407-9CDC5820A6D2}">
      <dgm:prSet/>
      <dgm:spPr/>
      <dgm:t>
        <a:bodyPr/>
        <a:lstStyle/>
        <a:p>
          <a:endParaRPr lang="en-US"/>
        </a:p>
      </dgm:t>
    </dgm:pt>
    <dgm:pt modelId="{49549144-7EB3-4EE5-B412-57A22B8C6C64}">
      <dgm:prSet/>
      <dgm:spPr/>
      <dgm:t>
        <a:bodyPr/>
        <a:lstStyle/>
        <a:p>
          <a:r>
            <a:rPr lang="tr-TR"/>
            <a:t>Motorlu Araçlar Teknolojisi</a:t>
          </a:r>
          <a:endParaRPr lang="en-US"/>
        </a:p>
      </dgm:t>
    </dgm:pt>
    <dgm:pt modelId="{978A20B5-9616-4F0F-BF24-4826CAA3C596}" type="parTrans" cxnId="{6AE8F35F-E538-4C9A-899F-4479E681124C}">
      <dgm:prSet/>
      <dgm:spPr/>
      <dgm:t>
        <a:bodyPr/>
        <a:lstStyle/>
        <a:p>
          <a:endParaRPr lang="en-US"/>
        </a:p>
      </dgm:t>
    </dgm:pt>
    <dgm:pt modelId="{57CA40A6-55C9-45F4-892A-6F1FA36DE7E9}" type="sibTrans" cxnId="{6AE8F35F-E538-4C9A-899F-4479E681124C}">
      <dgm:prSet/>
      <dgm:spPr/>
      <dgm:t>
        <a:bodyPr/>
        <a:lstStyle/>
        <a:p>
          <a:endParaRPr lang="en-US"/>
        </a:p>
      </dgm:t>
    </dgm:pt>
    <dgm:pt modelId="{B830E03B-C1AC-49DF-BCE9-D18EC0AF5281}">
      <dgm:prSet/>
      <dgm:spPr/>
      <dgm:t>
        <a:bodyPr/>
        <a:lstStyle/>
        <a:p>
          <a:r>
            <a:rPr lang="tr-TR"/>
            <a:t>İnşaat Teknolojisi</a:t>
          </a:r>
          <a:endParaRPr lang="en-US"/>
        </a:p>
      </dgm:t>
    </dgm:pt>
    <dgm:pt modelId="{BEC45547-DBE7-43D8-87D5-B6A7AF700D0B}" type="parTrans" cxnId="{E5A88FE5-6A5A-4569-A1B6-18766CC50A06}">
      <dgm:prSet/>
      <dgm:spPr/>
      <dgm:t>
        <a:bodyPr/>
        <a:lstStyle/>
        <a:p>
          <a:endParaRPr lang="en-US"/>
        </a:p>
      </dgm:t>
    </dgm:pt>
    <dgm:pt modelId="{BFBA0772-D5B6-438F-B6F8-57581FC194EB}" type="sibTrans" cxnId="{E5A88FE5-6A5A-4569-A1B6-18766CC50A06}">
      <dgm:prSet/>
      <dgm:spPr/>
      <dgm:t>
        <a:bodyPr/>
        <a:lstStyle/>
        <a:p>
          <a:endParaRPr lang="en-US"/>
        </a:p>
      </dgm:t>
    </dgm:pt>
    <dgm:pt modelId="{6BDBB9B4-9227-405C-8944-266BBF0FCE8A}">
      <dgm:prSet/>
      <dgm:spPr/>
      <dgm:t>
        <a:bodyPr/>
        <a:lstStyle/>
        <a:p>
          <a:r>
            <a:rPr lang="tr-TR"/>
            <a:t>Tesisat Teknolojisi ve İklimlendirme</a:t>
          </a:r>
          <a:endParaRPr lang="en-US"/>
        </a:p>
      </dgm:t>
    </dgm:pt>
    <dgm:pt modelId="{E2E74678-974B-404B-A46A-B708049DFFD8}" type="parTrans" cxnId="{A8C6C0D4-7AA4-475F-90E3-82058D1B8F34}">
      <dgm:prSet/>
      <dgm:spPr/>
      <dgm:t>
        <a:bodyPr/>
        <a:lstStyle/>
        <a:p>
          <a:endParaRPr lang="en-US"/>
        </a:p>
      </dgm:t>
    </dgm:pt>
    <dgm:pt modelId="{84CCFDC2-9057-4E20-87BD-364C2ACD9604}" type="sibTrans" cxnId="{A8C6C0D4-7AA4-475F-90E3-82058D1B8F34}">
      <dgm:prSet/>
      <dgm:spPr/>
      <dgm:t>
        <a:bodyPr/>
        <a:lstStyle/>
        <a:p>
          <a:endParaRPr lang="en-US"/>
        </a:p>
      </dgm:t>
    </dgm:pt>
    <dgm:pt modelId="{86B6838E-ADDB-4614-8ED7-33DE8C5269E4}">
      <dgm:prSet/>
      <dgm:spPr/>
      <dgm:t>
        <a:bodyPr/>
        <a:lstStyle/>
        <a:p>
          <a:pPr>
            <a:defRPr b="1"/>
          </a:pPr>
          <a:r>
            <a:rPr lang="tr-TR" dirty="0"/>
            <a:t>Kütahya Mesleki ve Teknik Anadolu </a:t>
          </a:r>
          <a:r>
            <a:rPr lang="tr-TR" dirty="0" smtClean="0"/>
            <a:t>Lisesi (47.84)</a:t>
          </a:r>
          <a:endParaRPr lang="en-US" dirty="0"/>
        </a:p>
      </dgm:t>
    </dgm:pt>
    <dgm:pt modelId="{D5F36B26-3D5C-44C6-B3CE-FAA98484C80C}" type="parTrans" cxnId="{EAF94BEC-3532-4E7C-AD6E-8C5CBF7758CE}">
      <dgm:prSet/>
      <dgm:spPr/>
      <dgm:t>
        <a:bodyPr/>
        <a:lstStyle/>
        <a:p>
          <a:endParaRPr lang="en-US"/>
        </a:p>
      </dgm:t>
    </dgm:pt>
    <dgm:pt modelId="{26F286D8-5452-4C4C-BDB2-13F5591C83A6}" type="sibTrans" cxnId="{EAF94BEC-3532-4E7C-AD6E-8C5CBF7758CE}">
      <dgm:prSet/>
      <dgm:spPr/>
      <dgm:t>
        <a:bodyPr/>
        <a:lstStyle/>
        <a:p>
          <a:endParaRPr lang="en-US"/>
        </a:p>
      </dgm:t>
    </dgm:pt>
    <dgm:pt modelId="{22836FEC-3B74-4962-93C8-A783C2C3E540}">
      <dgm:prSet/>
      <dgm:spPr/>
      <dgm:t>
        <a:bodyPr/>
        <a:lstStyle/>
        <a:p>
          <a:r>
            <a:rPr lang="tr-TR"/>
            <a:t>Makine Teknolojisi Alanı</a:t>
          </a:r>
          <a:endParaRPr lang="en-US"/>
        </a:p>
      </dgm:t>
    </dgm:pt>
    <dgm:pt modelId="{5EF6C3A4-44B8-4E91-BA8B-56B131967676}" type="parTrans" cxnId="{3FD9F289-9C93-43EF-9201-737A3CA8C358}">
      <dgm:prSet/>
      <dgm:spPr/>
      <dgm:t>
        <a:bodyPr/>
        <a:lstStyle/>
        <a:p>
          <a:endParaRPr lang="en-US"/>
        </a:p>
      </dgm:t>
    </dgm:pt>
    <dgm:pt modelId="{D6431444-BFE9-4E1C-BAC6-41B3C2F8B7FB}" type="sibTrans" cxnId="{3FD9F289-9C93-43EF-9201-737A3CA8C358}">
      <dgm:prSet/>
      <dgm:spPr/>
      <dgm:t>
        <a:bodyPr/>
        <a:lstStyle/>
        <a:p>
          <a:endParaRPr lang="en-US"/>
        </a:p>
      </dgm:t>
    </dgm:pt>
    <dgm:pt modelId="{4D00F9A0-8C38-411C-B272-C28121F9D4B2}">
      <dgm:prSet/>
      <dgm:spPr/>
      <dgm:t>
        <a:bodyPr/>
        <a:lstStyle/>
        <a:p>
          <a:r>
            <a:rPr lang="tr-TR"/>
            <a:t>Elektrik Elektronik Teknolojisi Alanı</a:t>
          </a:r>
          <a:endParaRPr lang="en-US"/>
        </a:p>
      </dgm:t>
    </dgm:pt>
    <dgm:pt modelId="{44302D7F-E48A-4D83-83A8-170C6811DB3A}" type="parTrans" cxnId="{4319CB13-6476-4428-A159-9CD9FE8FF2B1}">
      <dgm:prSet/>
      <dgm:spPr/>
      <dgm:t>
        <a:bodyPr/>
        <a:lstStyle/>
        <a:p>
          <a:endParaRPr lang="en-US"/>
        </a:p>
      </dgm:t>
    </dgm:pt>
    <dgm:pt modelId="{45FE83C2-6D8F-4E11-A2DC-B102F34E4E74}" type="sibTrans" cxnId="{4319CB13-6476-4428-A159-9CD9FE8FF2B1}">
      <dgm:prSet/>
      <dgm:spPr/>
      <dgm:t>
        <a:bodyPr/>
        <a:lstStyle/>
        <a:p>
          <a:endParaRPr lang="en-US"/>
        </a:p>
      </dgm:t>
    </dgm:pt>
    <dgm:pt modelId="{14F9D4C7-7FF6-464C-8FC0-685D366F4F8A}">
      <dgm:prSet/>
      <dgm:spPr/>
      <dgm:t>
        <a:bodyPr/>
        <a:lstStyle/>
        <a:p>
          <a:r>
            <a:rPr lang="tr-TR"/>
            <a:t>Metal Teknolojisi Alanı</a:t>
          </a:r>
          <a:endParaRPr lang="en-US"/>
        </a:p>
      </dgm:t>
    </dgm:pt>
    <dgm:pt modelId="{0BD0499D-12C4-43DB-B60A-27CCCEDEFF72}" type="parTrans" cxnId="{C726CF57-BDCF-405E-8559-FCA2A80D39CD}">
      <dgm:prSet/>
      <dgm:spPr/>
      <dgm:t>
        <a:bodyPr/>
        <a:lstStyle/>
        <a:p>
          <a:endParaRPr lang="en-US"/>
        </a:p>
      </dgm:t>
    </dgm:pt>
    <dgm:pt modelId="{3EDE14D7-4F8D-4187-8234-47C089CA8671}" type="sibTrans" cxnId="{C726CF57-BDCF-405E-8559-FCA2A80D39CD}">
      <dgm:prSet/>
      <dgm:spPr/>
      <dgm:t>
        <a:bodyPr/>
        <a:lstStyle/>
        <a:p>
          <a:endParaRPr lang="en-US"/>
        </a:p>
      </dgm:t>
    </dgm:pt>
    <dgm:pt modelId="{847522CE-0383-44AE-98FC-D4802ECEBDC4}">
      <dgm:prSet/>
      <dgm:spPr/>
      <dgm:t>
        <a:bodyPr/>
        <a:lstStyle/>
        <a:p>
          <a:r>
            <a:rPr lang="tr-TR"/>
            <a:t>Mobilya ve İç Mekan Tasarımı Teknolojisi Alanı</a:t>
          </a:r>
          <a:endParaRPr lang="en-US"/>
        </a:p>
      </dgm:t>
    </dgm:pt>
    <dgm:pt modelId="{ECFAFA1D-2454-4EFA-A063-85328DDACA4A}" type="parTrans" cxnId="{EF0EDDA7-A9E5-4042-9FA2-4CE0CE8FCB24}">
      <dgm:prSet/>
      <dgm:spPr/>
      <dgm:t>
        <a:bodyPr/>
        <a:lstStyle/>
        <a:p>
          <a:endParaRPr lang="en-US"/>
        </a:p>
      </dgm:t>
    </dgm:pt>
    <dgm:pt modelId="{B7EAFBBC-6072-4BB3-B906-FF41DC980523}" type="sibTrans" cxnId="{EF0EDDA7-A9E5-4042-9FA2-4CE0CE8FCB24}">
      <dgm:prSet/>
      <dgm:spPr/>
      <dgm:t>
        <a:bodyPr/>
        <a:lstStyle/>
        <a:p>
          <a:endParaRPr lang="en-US"/>
        </a:p>
      </dgm:t>
    </dgm:pt>
    <dgm:pt modelId="{FBBBA213-D933-4DED-AC8F-61C6951B369A}">
      <dgm:prSet/>
      <dgm:spPr/>
      <dgm:t>
        <a:bodyPr/>
        <a:lstStyle/>
        <a:p>
          <a:r>
            <a:rPr lang="tr-TR"/>
            <a:t>Seramik ve Cam Teknolojisi Alanı</a:t>
          </a:r>
          <a:endParaRPr lang="en-US"/>
        </a:p>
      </dgm:t>
    </dgm:pt>
    <dgm:pt modelId="{6320116D-5001-4C10-8F95-6B04C3D129E7}" type="parTrans" cxnId="{9FD3AD6F-C7CA-40D0-8248-B361B3CAB012}">
      <dgm:prSet/>
      <dgm:spPr/>
      <dgm:t>
        <a:bodyPr/>
        <a:lstStyle/>
        <a:p>
          <a:endParaRPr lang="en-US"/>
        </a:p>
      </dgm:t>
    </dgm:pt>
    <dgm:pt modelId="{C7732C6A-2E2B-4A73-B8BF-E5C953935C45}" type="sibTrans" cxnId="{9FD3AD6F-C7CA-40D0-8248-B361B3CAB012}">
      <dgm:prSet/>
      <dgm:spPr/>
      <dgm:t>
        <a:bodyPr/>
        <a:lstStyle/>
        <a:p>
          <a:endParaRPr lang="en-US"/>
        </a:p>
      </dgm:t>
    </dgm:pt>
    <dgm:pt modelId="{6C11AE27-5D98-47B1-AF13-714119B86134}" type="pres">
      <dgm:prSet presAssocID="{5E22933A-413F-4D29-A8D1-A495686EB85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3CCF0CC-6F6B-4E42-A7B3-F28094105C94}" type="pres">
      <dgm:prSet presAssocID="{D23BD43B-F974-471D-94D0-DB1A8235AC33}" presName="compNode" presStyleCnt="0"/>
      <dgm:spPr/>
    </dgm:pt>
    <dgm:pt modelId="{7037420F-9A06-4216-A5E9-928BC4BB4B78}" type="pres">
      <dgm:prSet presAssocID="{D23BD43B-F974-471D-94D0-DB1A8235AC3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Elektrikçi"/>
        </a:ext>
      </dgm:extLst>
    </dgm:pt>
    <dgm:pt modelId="{DF5D4B51-232B-4BA0-AD75-D98F4CD780D9}" type="pres">
      <dgm:prSet presAssocID="{D23BD43B-F974-471D-94D0-DB1A8235AC33}" presName="iconSpace" presStyleCnt="0"/>
      <dgm:spPr/>
    </dgm:pt>
    <dgm:pt modelId="{7E4B9B87-BD5B-4705-B8A8-909F3095039D}" type="pres">
      <dgm:prSet presAssocID="{D23BD43B-F974-471D-94D0-DB1A8235AC33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BD8867F1-99ED-4C7E-86B9-6D53FEF6B02E}" type="pres">
      <dgm:prSet presAssocID="{D23BD43B-F974-471D-94D0-DB1A8235AC33}" presName="txSpace" presStyleCnt="0"/>
      <dgm:spPr/>
    </dgm:pt>
    <dgm:pt modelId="{88C371AF-ECBD-4608-95E8-EA14FA663DBE}" type="pres">
      <dgm:prSet presAssocID="{D23BD43B-F974-471D-94D0-DB1A8235AC33}" presName="desTx" presStyleLbl="revTx" presStyleIdx="1" presStyleCnt="4">
        <dgm:presLayoutVars/>
      </dgm:prSet>
      <dgm:spPr/>
      <dgm:t>
        <a:bodyPr/>
        <a:lstStyle/>
        <a:p>
          <a:endParaRPr lang="tr-TR"/>
        </a:p>
      </dgm:t>
    </dgm:pt>
    <dgm:pt modelId="{406C258A-B063-4421-8DDB-57C50238541D}" type="pres">
      <dgm:prSet presAssocID="{00982AE5-0BF4-4F43-9F19-5E0D2AF43E97}" presName="sibTrans" presStyleCnt="0"/>
      <dgm:spPr/>
    </dgm:pt>
    <dgm:pt modelId="{FD4BA61C-A605-44F0-BE82-A8AFC9747294}" type="pres">
      <dgm:prSet presAssocID="{86B6838E-ADDB-4614-8ED7-33DE8C5269E4}" presName="compNode" presStyleCnt="0"/>
      <dgm:spPr/>
    </dgm:pt>
    <dgm:pt modelId="{3A2A2ABA-8335-4BC9-8851-4F8895CB2A75}" type="pres">
      <dgm:prSet presAssocID="{86B6838E-ADDB-4614-8ED7-33DE8C5269E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Smart Phone"/>
        </a:ext>
      </dgm:extLst>
    </dgm:pt>
    <dgm:pt modelId="{1FDD040B-F040-4154-A8B2-D8E769B93C46}" type="pres">
      <dgm:prSet presAssocID="{86B6838E-ADDB-4614-8ED7-33DE8C5269E4}" presName="iconSpace" presStyleCnt="0"/>
      <dgm:spPr/>
    </dgm:pt>
    <dgm:pt modelId="{CAF21DF8-4651-42D0-A449-A14DBB395BFB}" type="pres">
      <dgm:prSet presAssocID="{86B6838E-ADDB-4614-8ED7-33DE8C5269E4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E8F1A9F5-6FDE-4E5F-B691-FE69A749E86F}" type="pres">
      <dgm:prSet presAssocID="{86B6838E-ADDB-4614-8ED7-33DE8C5269E4}" presName="txSpace" presStyleCnt="0"/>
      <dgm:spPr/>
    </dgm:pt>
    <dgm:pt modelId="{8C2B4B9A-E907-4834-A24D-AF2F7944D991}" type="pres">
      <dgm:prSet presAssocID="{86B6838E-ADDB-4614-8ED7-33DE8C5269E4}" presName="desTx" presStyleLbl="revTx" presStyleIdx="3" presStyleCnt="4">
        <dgm:presLayoutVars/>
      </dgm:prSet>
      <dgm:spPr/>
      <dgm:t>
        <a:bodyPr/>
        <a:lstStyle/>
        <a:p>
          <a:endParaRPr lang="tr-TR"/>
        </a:p>
      </dgm:t>
    </dgm:pt>
  </dgm:ptLst>
  <dgm:cxnLst>
    <dgm:cxn modelId="{4319CB13-6476-4428-A159-9CD9FE8FF2B1}" srcId="{86B6838E-ADDB-4614-8ED7-33DE8C5269E4}" destId="{4D00F9A0-8C38-411C-B272-C28121F9D4B2}" srcOrd="1" destOrd="0" parTransId="{44302D7F-E48A-4D83-83A8-170C6811DB3A}" sibTransId="{45FE83C2-6D8F-4E11-A2DC-B102F34E4E74}"/>
    <dgm:cxn modelId="{B2B5F7CA-D697-49A3-AAED-F582D0808681}" type="presOf" srcId="{49549144-7EB3-4EE5-B412-57A22B8C6C64}" destId="{88C371AF-ECBD-4608-95E8-EA14FA663DBE}" srcOrd="0" destOrd="1" presId="urn:microsoft.com/office/officeart/2018/2/layout/IconLabelDescriptionList"/>
    <dgm:cxn modelId="{01941EBA-F4B0-46DD-910C-DFDA81051340}" type="presOf" srcId="{5E22933A-413F-4D29-A8D1-A495686EB85B}" destId="{6C11AE27-5D98-47B1-AF13-714119B86134}" srcOrd="0" destOrd="0" presId="urn:microsoft.com/office/officeart/2018/2/layout/IconLabelDescriptionList"/>
    <dgm:cxn modelId="{3FD9F289-9C93-43EF-9201-737A3CA8C358}" srcId="{86B6838E-ADDB-4614-8ED7-33DE8C5269E4}" destId="{22836FEC-3B74-4962-93C8-A783C2C3E540}" srcOrd="0" destOrd="0" parTransId="{5EF6C3A4-44B8-4E91-BA8B-56B131967676}" sibTransId="{D6431444-BFE9-4E1C-BAC6-41B3C2F8B7FB}"/>
    <dgm:cxn modelId="{C65CF457-A0F5-4B8B-881F-A8463F62EA89}" type="presOf" srcId="{FBBBA213-D933-4DED-AC8F-61C6951B369A}" destId="{8C2B4B9A-E907-4834-A24D-AF2F7944D991}" srcOrd="0" destOrd="4" presId="urn:microsoft.com/office/officeart/2018/2/layout/IconLabelDescriptionList"/>
    <dgm:cxn modelId="{FDF52298-F5DA-4ABB-B407-9CDC5820A6D2}" srcId="{D23BD43B-F974-471D-94D0-DB1A8235AC33}" destId="{33C938F3-1F39-4F91-BB1F-B606F8FF4DD3}" srcOrd="0" destOrd="0" parTransId="{6798F76F-5398-4623-B090-B0D6980665CF}" sibTransId="{82E4B29D-65F6-4636-A089-18BF5D7155C6}"/>
    <dgm:cxn modelId="{C842183D-CFF7-40DC-BA27-C866DFB8C2A5}" type="presOf" srcId="{D23BD43B-F974-471D-94D0-DB1A8235AC33}" destId="{7E4B9B87-BD5B-4705-B8A8-909F3095039D}" srcOrd="0" destOrd="0" presId="urn:microsoft.com/office/officeart/2018/2/layout/IconLabelDescriptionList"/>
    <dgm:cxn modelId="{EF0EDDA7-A9E5-4042-9FA2-4CE0CE8FCB24}" srcId="{86B6838E-ADDB-4614-8ED7-33DE8C5269E4}" destId="{847522CE-0383-44AE-98FC-D4802ECEBDC4}" srcOrd="3" destOrd="0" parTransId="{ECFAFA1D-2454-4EFA-A063-85328DDACA4A}" sibTransId="{B7EAFBBC-6072-4BB3-B906-FF41DC980523}"/>
    <dgm:cxn modelId="{B9166A1C-6A79-4BDF-AD0C-516F77AC292D}" srcId="{5E22933A-413F-4D29-A8D1-A495686EB85B}" destId="{D23BD43B-F974-471D-94D0-DB1A8235AC33}" srcOrd="0" destOrd="0" parTransId="{00E3BC86-BB88-4769-8CD2-6628A7E137F4}" sibTransId="{00982AE5-0BF4-4F43-9F19-5E0D2AF43E97}"/>
    <dgm:cxn modelId="{7DE5C8B1-3313-4392-A651-F1ECC07DD6F4}" type="presOf" srcId="{6BDBB9B4-9227-405C-8944-266BBF0FCE8A}" destId="{88C371AF-ECBD-4608-95E8-EA14FA663DBE}" srcOrd="0" destOrd="3" presId="urn:microsoft.com/office/officeart/2018/2/layout/IconLabelDescriptionList"/>
    <dgm:cxn modelId="{A8C6C0D4-7AA4-475F-90E3-82058D1B8F34}" srcId="{D23BD43B-F974-471D-94D0-DB1A8235AC33}" destId="{6BDBB9B4-9227-405C-8944-266BBF0FCE8A}" srcOrd="3" destOrd="0" parTransId="{E2E74678-974B-404B-A46A-B708049DFFD8}" sibTransId="{84CCFDC2-9057-4E20-87BD-364C2ACD9604}"/>
    <dgm:cxn modelId="{0E4F92C3-8A61-49EE-9257-76FF966E1A9F}" type="presOf" srcId="{14F9D4C7-7FF6-464C-8FC0-685D366F4F8A}" destId="{8C2B4B9A-E907-4834-A24D-AF2F7944D991}" srcOrd="0" destOrd="2" presId="urn:microsoft.com/office/officeart/2018/2/layout/IconLabelDescriptionList"/>
    <dgm:cxn modelId="{6C04CE10-C278-45BB-96CC-345E40A9C6FE}" type="presOf" srcId="{847522CE-0383-44AE-98FC-D4802ECEBDC4}" destId="{8C2B4B9A-E907-4834-A24D-AF2F7944D991}" srcOrd="0" destOrd="3" presId="urn:microsoft.com/office/officeart/2018/2/layout/IconLabelDescriptionList"/>
    <dgm:cxn modelId="{E5A88FE5-6A5A-4569-A1B6-18766CC50A06}" srcId="{D23BD43B-F974-471D-94D0-DB1A8235AC33}" destId="{B830E03B-C1AC-49DF-BCE9-D18EC0AF5281}" srcOrd="2" destOrd="0" parTransId="{BEC45547-DBE7-43D8-87D5-B6A7AF700D0B}" sibTransId="{BFBA0772-D5B6-438F-B6F8-57581FC194EB}"/>
    <dgm:cxn modelId="{9FD3AD6F-C7CA-40D0-8248-B361B3CAB012}" srcId="{86B6838E-ADDB-4614-8ED7-33DE8C5269E4}" destId="{FBBBA213-D933-4DED-AC8F-61C6951B369A}" srcOrd="4" destOrd="0" parTransId="{6320116D-5001-4C10-8F95-6B04C3D129E7}" sibTransId="{C7732C6A-2E2B-4A73-B8BF-E5C953935C45}"/>
    <dgm:cxn modelId="{EAF94BEC-3532-4E7C-AD6E-8C5CBF7758CE}" srcId="{5E22933A-413F-4D29-A8D1-A495686EB85B}" destId="{86B6838E-ADDB-4614-8ED7-33DE8C5269E4}" srcOrd="1" destOrd="0" parTransId="{D5F36B26-3D5C-44C6-B3CE-FAA98484C80C}" sibTransId="{26F286D8-5452-4C4C-BDB2-13F5591C83A6}"/>
    <dgm:cxn modelId="{05368BFC-B0B0-4132-B37E-09D9D7741953}" type="presOf" srcId="{86B6838E-ADDB-4614-8ED7-33DE8C5269E4}" destId="{CAF21DF8-4651-42D0-A449-A14DBB395BFB}" srcOrd="0" destOrd="0" presId="urn:microsoft.com/office/officeart/2018/2/layout/IconLabelDescriptionList"/>
    <dgm:cxn modelId="{5B2CE17D-8479-4FDD-BA94-36B633F33A90}" type="presOf" srcId="{33C938F3-1F39-4F91-BB1F-B606F8FF4DD3}" destId="{88C371AF-ECBD-4608-95E8-EA14FA663DBE}" srcOrd="0" destOrd="0" presId="urn:microsoft.com/office/officeart/2018/2/layout/IconLabelDescriptionList"/>
    <dgm:cxn modelId="{41F9C64A-4E8F-4969-91DB-690A07741467}" type="presOf" srcId="{B830E03B-C1AC-49DF-BCE9-D18EC0AF5281}" destId="{88C371AF-ECBD-4608-95E8-EA14FA663DBE}" srcOrd="0" destOrd="2" presId="urn:microsoft.com/office/officeart/2018/2/layout/IconLabelDescriptionList"/>
    <dgm:cxn modelId="{6AE8F35F-E538-4C9A-899F-4479E681124C}" srcId="{D23BD43B-F974-471D-94D0-DB1A8235AC33}" destId="{49549144-7EB3-4EE5-B412-57A22B8C6C64}" srcOrd="1" destOrd="0" parTransId="{978A20B5-9616-4F0F-BF24-4826CAA3C596}" sibTransId="{57CA40A6-55C9-45F4-892A-6F1FA36DE7E9}"/>
    <dgm:cxn modelId="{B6A8FA55-8E2F-44A7-B1A6-562EB8F5D630}" type="presOf" srcId="{22836FEC-3B74-4962-93C8-A783C2C3E540}" destId="{8C2B4B9A-E907-4834-A24D-AF2F7944D991}" srcOrd="0" destOrd="0" presId="urn:microsoft.com/office/officeart/2018/2/layout/IconLabelDescriptionList"/>
    <dgm:cxn modelId="{B74B7B40-91AD-4FA4-B7A1-B8F1A8081D6E}" type="presOf" srcId="{4D00F9A0-8C38-411C-B272-C28121F9D4B2}" destId="{8C2B4B9A-E907-4834-A24D-AF2F7944D991}" srcOrd="0" destOrd="1" presId="urn:microsoft.com/office/officeart/2018/2/layout/IconLabelDescriptionList"/>
    <dgm:cxn modelId="{C726CF57-BDCF-405E-8559-FCA2A80D39CD}" srcId="{86B6838E-ADDB-4614-8ED7-33DE8C5269E4}" destId="{14F9D4C7-7FF6-464C-8FC0-685D366F4F8A}" srcOrd="2" destOrd="0" parTransId="{0BD0499D-12C4-43DB-B60A-27CCCEDEFF72}" sibTransId="{3EDE14D7-4F8D-4187-8234-47C089CA8671}"/>
    <dgm:cxn modelId="{9D368AFE-5ED8-4862-B347-5D9A6B8FB138}" type="presParOf" srcId="{6C11AE27-5D98-47B1-AF13-714119B86134}" destId="{63CCF0CC-6F6B-4E42-A7B3-F28094105C94}" srcOrd="0" destOrd="0" presId="urn:microsoft.com/office/officeart/2018/2/layout/IconLabelDescriptionList"/>
    <dgm:cxn modelId="{6959B4BE-1BAB-40B9-BAC1-6E1D10B5F299}" type="presParOf" srcId="{63CCF0CC-6F6B-4E42-A7B3-F28094105C94}" destId="{7037420F-9A06-4216-A5E9-928BC4BB4B78}" srcOrd="0" destOrd="0" presId="urn:microsoft.com/office/officeart/2018/2/layout/IconLabelDescriptionList"/>
    <dgm:cxn modelId="{0F4D480D-8BFA-4DBD-9D96-C2CEDE6C8330}" type="presParOf" srcId="{63CCF0CC-6F6B-4E42-A7B3-F28094105C94}" destId="{DF5D4B51-232B-4BA0-AD75-D98F4CD780D9}" srcOrd="1" destOrd="0" presId="urn:microsoft.com/office/officeart/2018/2/layout/IconLabelDescriptionList"/>
    <dgm:cxn modelId="{8DC4FAE5-C7C5-45A0-B4BC-5AB51F01AE64}" type="presParOf" srcId="{63CCF0CC-6F6B-4E42-A7B3-F28094105C94}" destId="{7E4B9B87-BD5B-4705-B8A8-909F3095039D}" srcOrd="2" destOrd="0" presId="urn:microsoft.com/office/officeart/2018/2/layout/IconLabelDescriptionList"/>
    <dgm:cxn modelId="{17F8BE6E-1A6E-47D4-8FFE-9375C7BF54FF}" type="presParOf" srcId="{63CCF0CC-6F6B-4E42-A7B3-F28094105C94}" destId="{BD8867F1-99ED-4C7E-86B9-6D53FEF6B02E}" srcOrd="3" destOrd="0" presId="urn:microsoft.com/office/officeart/2018/2/layout/IconLabelDescriptionList"/>
    <dgm:cxn modelId="{228D626C-EF50-41FF-BC91-C3E0686FEBB9}" type="presParOf" srcId="{63CCF0CC-6F6B-4E42-A7B3-F28094105C94}" destId="{88C371AF-ECBD-4608-95E8-EA14FA663DBE}" srcOrd="4" destOrd="0" presId="urn:microsoft.com/office/officeart/2018/2/layout/IconLabelDescriptionList"/>
    <dgm:cxn modelId="{F334CB94-819C-410C-AD52-487062AC1182}" type="presParOf" srcId="{6C11AE27-5D98-47B1-AF13-714119B86134}" destId="{406C258A-B063-4421-8DDB-57C50238541D}" srcOrd="1" destOrd="0" presId="urn:microsoft.com/office/officeart/2018/2/layout/IconLabelDescriptionList"/>
    <dgm:cxn modelId="{FF93A945-516B-44A5-BC37-59F553C92F2C}" type="presParOf" srcId="{6C11AE27-5D98-47B1-AF13-714119B86134}" destId="{FD4BA61C-A605-44F0-BE82-A8AFC9747294}" srcOrd="2" destOrd="0" presId="urn:microsoft.com/office/officeart/2018/2/layout/IconLabelDescriptionList"/>
    <dgm:cxn modelId="{80669CD3-91AF-4853-87A0-F2B13DB97034}" type="presParOf" srcId="{FD4BA61C-A605-44F0-BE82-A8AFC9747294}" destId="{3A2A2ABA-8335-4BC9-8851-4F8895CB2A75}" srcOrd="0" destOrd="0" presId="urn:microsoft.com/office/officeart/2018/2/layout/IconLabelDescriptionList"/>
    <dgm:cxn modelId="{960405B8-94A4-4756-9FF2-85F2EE043670}" type="presParOf" srcId="{FD4BA61C-A605-44F0-BE82-A8AFC9747294}" destId="{1FDD040B-F040-4154-A8B2-D8E769B93C46}" srcOrd="1" destOrd="0" presId="urn:microsoft.com/office/officeart/2018/2/layout/IconLabelDescriptionList"/>
    <dgm:cxn modelId="{8A8D97C7-A7D8-41CD-A455-52B601C360E6}" type="presParOf" srcId="{FD4BA61C-A605-44F0-BE82-A8AFC9747294}" destId="{CAF21DF8-4651-42D0-A449-A14DBB395BFB}" srcOrd="2" destOrd="0" presId="urn:microsoft.com/office/officeart/2018/2/layout/IconLabelDescriptionList"/>
    <dgm:cxn modelId="{B3D73DB6-6696-4B3C-A332-F3E0993A4165}" type="presParOf" srcId="{FD4BA61C-A605-44F0-BE82-A8AFC9747294}" destId="{E8F1A9F5-6FDE-4E5F-B691-FE69A749E86F}" srcOrd="3" destOrd="0" presId="urn:microsoft.com/office/officeart/2018/2/layout/IconLabelDescriptionList"/>
    <dgm:cxn modelId="{6228EACE-3803-43E2-BE5E-2A1C8BE97CE5}" type="presParOf" srcId="{FD4BA61C-A605-44F0-BE82-A8AFC9747294}" destId="{8C2B4B9A-E907-4834-A24D-AF2F7944D991}" srcOrd="4" destOrd="0" presId="urn:microsoft.com/office/officeart/2018/2/layout/IconLabelDescription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3B7512-A9EC-4DE0-B771-E5DCECEB7FC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D8DFF96-2566-4B12-A3DF-D4BBB0152C08}">
      <dgm:prSet/>
      <dgm:spPr/>
      <dgm:t>
        <a:bodyPr/>
        <a:lstStyle/>
        <a:p>
          <a:r>
            <a:rPr lang="tr-TR" dirty="0"/>
            <a:t>KÜTAHYA NAFİ GÜRAL FEN LİSESİ</a:t>
          </a:r>
          <a:endParaRPr lang="en-US" dirty="0"/>
        </a:p>
      </dgm:t>
    </dgm:pt>
    <dgm:pt modelId="{8D67D10F-00D9-4E72-A9C7-C75E4CA454EE}" type="parTrans" cxnId="{E5C13742-ACBC-426D-B549-313CF98C2D94}">
      <dgm:prSet/>
      <dgm:spPr/>
      <dgm:t>
        <a:bodyPr/>
        <a:lstStyle/>
        <a:p>
          <a:endParaRPr lang="en-US"/>
        </a:p>
      </dgm:t>
    </dgm:pt>
    <dgm:pt modelId="{4FBE0EDF-4C05-4457-8104-24FF0C5312A9}" type="sibTrans" cxnId="{E5C13742-ACBC-426D-B549-313CF98C2D94}">
      <dgm:prSet/>
      <dgm:spPr/>
      <dgm:t>
        <a:bodyPr/>
        <a:lstStyle/>
        <a:p>
          <a:endParaRPr lang="en-US"/>
        </a:p>
      </dgm:t>
    </dgm:pt>
    <dgm:pt modelId="{0CD70413-A1B5-450A-B774-C39A1C33EBDF}">
      <dgm:prSet/>
      <dgm:spPr/>
      <dgm:t>
        <a:bodyPr/>
        <a:lstStyle/>
        <a:p>
          <a:r>
            <a:rPr lang="tr-TR" dirty="0"/>
            <a:t>YÜZDELİK DİLİM </a:t>
          </a:r>
          <a:r>
            <a:rPr lang="tr-TR" dirty="0" smtClean="0"/>
            <a:t>(2.25)</a:t>
          </a:r>
          <a:endParaRPr lang="en-US" dirty="0"/>
        </a:p>
      </dgm:t>
    </dgm:pt>
    <dgm:pt modelId="{0B37A63C-7453-4E36-84B8-FC6294FDE61F}" type="parTrans" cxnId="{C62445FD-0B05-40D2-A356-2A6DD3E8C1AE}">
      <dgm:prSet/>
      <dgm:spPr/>
      <dgm:t>
        <a:bodyPr/>
        <a:lstStyle/>
        <a:p>
          <a:endParaRPr lang="en-US"/>
        </a:p>
      </dgm:t>
    </dgm:pt>
    <dgm:pt modelId="{330513E2-6E3D-4C69-9186-F209D2B018CB}" type="sibTrans" cxnId="{C62445FD-0B05-40D2-A356-2A6DD3E8C1AE}">
      <dgm:prSet/>
      <dgm:spPr/>
      <dgm:t>
        <a:bodyPr/>
        <a:lstStyle/>
        <a:p>
          <a:endParaRPr lang="en-US"/>
        </a:p>
      </dgm:t>
    </dgm:pt>
    <dgm:pt modelId="{010FAAFF-8521-4009-8946-96B45960576C}">
      <dgm:prSet/>
      <dgm:spPr/>
      <dgm:t>
        <a:bodyPr/>
        <a:lstStyle/>
        <a:p>
          <a:r>
            <a:rPr lang="tr-TR"/>
            <a:t>PANSİYON(KIZ/ERKEK)</a:t>
          </a:r>
          <a:endParaRPr lang="en-US"/>
        </a:p>
      </dgm:t>
    </dgm:pt>
    <dgm:pt modelId="{8A051587-ABC2-4A5C-B08A-C55F4FDF41F3}" type="parTrans" cxnId="{AECAC319-9A94-46DE-A4F5-418EC2F40F28}">
      <dgm:prSet/>
      <dgm:spPr/>
      <dgm:t>
        <a:bodyPr/>
        <a:lstStyle/>
        <a:p>
          <a:endParaRPr lang="en-US"/>
        </a:p>
      </dgm:t>
    </dgm:pt>
    <dgm:pt modelId="{75438D0A-5FEF-4BE1-9986-084B54C56215}" type="sibTrans" cxnId="{AECAC319-9A94-46DE-A4F5-418EC2F40F28}">
      <dgm:prSet/>
      <dgm:spPr/>
      <dgm:t>
        <a:bodyPr/>
        <a:lstStyle/>
        <a:p>
          <a:endParaRPr lang="en-US"/>
        </a:p>
      </dgm:t>
    </dgm:pt>
    <dgm:pt modelId="{16324126-34D0-4681-BB82-94A3220730D3}">
      <dgm:prSet/>
      <dgm:spPr/>
      <dgm:t>
        <a:bodyPr/>
        <a:lstStyle/>
        <a:p>
          <a:r>
            <a:rPr lang="tr-TR"/>
            <a:t>TAVŞANLI 15 TEMMUZ ŞEHİTLER FEN LİSESİ</a:t>
          </a:r>
          <a:endParaRPr lang="en-US"/>
        </a:p>
      </dgm:t>
    </dgm:pt>
    <dgm:pt modelId="{7E57550B-A6CA-4388-9B97-155EEB4BF37A}" type="parTrans" cxnId="{E895E1A0-7994-4DFC-BA33-FFEE438E4D13}">
      <dgm:prSet/>
      <dgm:spPr/>
      <dgm:t>
        <a:bodyPr/>
        <a:lstStyle/>
        <a:p>
          <a:endParaRPr lang="en-US"/>
        </a:p>
      </dgm:t>
    </dgm:pt>
    <dgm:pt modelId="{5F2D2A76-E2AC-4FFA-9471-2B0716A6A54B}" type="sibTrans" cxnId="{E895E1A0-7994-4DFC-BA33-FFEE438E4D13}">
      <dgm:prSet/>
      <dgm:spPr/>
      <dgm:t>
        <a:bodyPr/>
        <a:lstStyle/>
        <a:p>
          <a:endParaRPr lang="en-US"/>
        </a:p>
      </dgm:t>
    </dgm:pt>
    <dgm:pt modelId="{16F7CC9A-4B02-40CE-A725-F1434FB0FD84}">
      <dgm:prSet/>
      <dgm:spPr/>
      <dgm:t>
        <a:bodyPr/>
        <a:lstStyle/>
        <a:p>
          <a:r>
            <a:rPr lang="tr-TR" dirty="0"/>
            <a:t>YÜZDELİK </a:t>
          </a:r>
          <a:r>
            <a:rPr lang="tr-TR" dirty="0" smtClean="0"/>
            <a:t>DİLİM(4.38)</a:t>
          </a:r>
          <a:endParaRPr lang="en-US" dirty="0"/>
        </a:p>
      </dgm:t>
    </dgm:pt>
    <dgm:pt modelId="{8188B04C-606A-491F-B422-EF12BF12149F}" type="parTrans" cxnId="{233D37DC-1CB9-40FF-867C-6389D5F2019B}">
      <dgm:prSet/>
      <dgm:spPr/>
      <dgm:t>
        <a:bodyPr/>
        <a:lstStyle/>
        <a:p>
          <a:endParaRPr lang="en-US"/>
        </a:p>
      </dgm:t>
    </dgm:pt>
    <dgm:pt modelId="{8F7F9596-DB09-4B1D-9AA2-AA9C2D56A1F5}" type="sibTrans" cxnId="{233D37DC-1CB9-40FF-867C-6389D5F2019B}">
      <dgm:prSet/>
      <dgm:spPr/>
      <dgm:t>
        <a:bodyPr/>
        <a:lstStyle/>
        <a:p>
          <a:endParaRPr lang="en-US"/>
        </a:p>
      </dgm:t>
    </dgm:pt>
    <dgm:pt modelId="{AA20885D-4EE2-409C-B146-B46DD5541BA0}">
      <dgm:prSet/>
      <dgm:spPr/>
      <dgm:t>
        <a:bodyPr/>
        <a:lstStyle/>
        <a:p>
          <a:r>
            <a:rPr lang="tr-TR"/>
            <a:t>PANSİYON(KIZ/ERKEK)</a:t>
          </a:r>
          <a:endParaRPr lang="en-US"/>
        </a:p>
      </dgm:t>
    </dgm:pt>
    <dgm:pt modelId="{6121A709-6CBF-4021-8378-1B74811735F8}" type="parTrans" cxnId="{3F4F21D1-3714-4652-8296-B0D0750B750E}">
      <dgm:prSet/>
      <dgm:spPr/>
      <dgm:t>
        <a:bodyPr/>
        <a:lstStyle/>
        <a:p>
          <a:endParaRPr lang="en-US"/>
        </a:p>
      </dgm:t>
    </dgm:pt>
    <dgm:pt modelId="{B02E5022-0BB0-434E-8243-A87EE521743F}" type="sibTrans" cxnId="{3F4F21D1-3714-4652-8296-B0D0750B750E}">
      <dgm:prSet/>
      <dgm:spPr/>
      <dgm:t>
        <a:bodyPr/>
        <a:lstStyle/>
        <a:p>
          <a:endParaRPr lang="en-US"/>
        </a:p>
      </dgm:t>
    </dgm:pt>
    <dgm:pt modelId="{760B6334-F171-48BA-9937-1C9BEDBD7093}" type="pres">
      <dgm:prSet presAssocID="{F83B7512-A9EC-4DE0-B771-E5DCECEB7F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955B5AF-64B9-4C59-8621-845AC06E0911}" type="pres">
      <dgm:prSet presAssocID="{9D8DFF96-2566-4B12-A3DF-D4BBB0152C0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1BDDAB-ABF1-4C06-9F8B-B931AA08FD32}" type="pres">
      <dgm:prSet presAssocID="{9D8DFF96-2566-4B12-A3DF-D4BBB0152C0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033F31-9092-42C5-BE75-74E710B2D3D3}" type="pres">
      <dgm:prSet presAssocID="{16324126-34D0-4681-BB82-94A3220730D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D0BB84-D02D-4F86-B036-0F72FA0D7D8F}" type="pres">
      <dgm:prSet presAssocID="{16324126-34D0-4681-BB82-94A3220730D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A638475-2AAC-4AA9-AEA9-1F05375CB2B1}" type="presOf" srcId="{9D8DFF96-2566-4B12-A3DF-D4BBB0152C08}" destId="{3955B5AF-64B9-4C59-8621-845AC06E0911}" srcOrd="0" destOrd="0" presId="urn:microsoft.com/office/officeart/2005/8/layout/vList2"/>
    <dgm:cxn modelId="{DA1B68D0-1828-4537-8562-312352F10716}" type="presOf" srcId="{F83B7512-A9EC-4DE0-B771-E5DCECEB7FCE}" destId="{760B6334-F171-48BA-9937-1C9BEDBD7093}" srcOrd="0" destOrd="0" presId="urn:microsoft.com/office/officeart/2005/8/layout/vList2"/>
    <dgm:cxn modelId="{A2B1421B-2041-47CD-8692-550DFBE1BB6B}" type="presOf" srcId="{010FAAFF-8521-4009-8946-96B45960576C}" destId="{1D1BDDAB-ABF1-4C06-9F8B-B931AA08FD32}" srcOrd="0" destOrd="1" presId="urn:microsoft.com/office/officeart/2005/8/layout/vList2"/>
    <dgm:cxn modelId="{3F4F21D1-3714-4652-8296-B0D0750B750E}" srcId="{16324126-34D0-4681-BB82-94A3220730D3}" destId="{AA20885D-4EE2-409C-B146-B46DD5541BA0}" srcOrd="1" destOrd="0" parTransId="{6121A709-6CBF-4021-8378-1B74811735F8}" sibTransId="{B02E5022-0BB0-434E-8243-A87EE521743F}"/>
    <dgm:cxn modelId="{D241D637-C10C-46A5-8039-A632B7D54EAD}" type="presOf" srcId="{AA20885D-4EE2-409C-B146-B46DD5541BA0}" destId="{05D0BB84-D02D-4F86-B036-0F72FA0D7D8F}" srcOrd="0" destOrd="1" presId="urn:microsoft.com/office/officeart/2005/8/layout/vList2"/>
    <dgm:cxn modelId="{E5C13742-ACBC-426D-B549-313CF98C2D94}" srcId="{F83B7512-A9EC-4DE0-B771-E5DCECEB7FCE}" destId="{9D8DFF96-2566-4B12-A3DF-D4BBB0152C08}" srcOrd="0" destOrd="0" parTransId="{8D67D10F-00D9-4E72-A9C7-C75E4CA454EE}" sibTransId="{4FBE0EDF-4C05-4457-8104-24FF0C5312A9}"/>
    <dgm:cxn modelId="{C62445FD-0B05-40D2-A356-2A6DD3E8C1AE}" srcId="{9D8DFF96-2566-4B12-A3DF-D4BBB0152C08}" destId="{0CD70413-A1B5-450A-B774-C39A1C33EBDF}" srcOrd="0" destOrd="0" parTransId="{0B37A63C-7453-4E36-84B8-FC6294FDE61F}" sibTransId="{330513E2-6E3D-4C69-9186-F209D2B018CB}"/>
    <dgm:cxn modelId="{4C0CF98E-156A-418B-9883-6D22EC7B5808}" type="presOf" srcId="{0CD70413-A1B5-450A-B774-C39A1C33EBDF}" destId="{1D1BDDAB-ABF1-4C06-9F8B-B931AA08FD32}" srcOrd="0" destOrd="0" presId="urn:microsoft.com/office/officeart/2005/8/layout/vList2"/>
    <dgm:cxn modelId="{233D37DC-1CB9-40FF-867C-6389D5F2019B}" srcId="{16324126-34D0-4681-BB82-94A3220730D3}" destId="{16F7CC9A-4B02-40CE-A725-F1434FB0FD84}" srcOrd="0" destOrd="0" parTransId="{8188B04C-606A-491F-B422-EF12BF12149F}" sibTransId="{8F7F9596-DB09-4B1D-9AA2-AA9C2D56A1F5}"/>
    <dgm:cxn modelId="{1725D0D3-0421-4928-B954-FA0853E49AF6}" type="presOf" srcId="{16F7CC9A-4B02-40CE-A725-F1434FB0FD84}" destId="{05D0BB84-D02D-4F86-B036-0F72FA0D7D8F}" srcOrd="0" destOrd="0" presId="urn:microsoft.com/office/officeart/2005/8/layout/vList2"/>
    <dgm:cxn modelId="{AECAC319-9A94-46DE-A4F5-418EC2F40F28}" srcId="{9D8DFF96-2566-4B12-A3DF-D4BBB0152C08}" destId="{010FAAFF-8521-4009-8946-96B45960576C}" srcOrd="1" destOrd="0" parTransId="{8A051587-ABC2-4A5C-B08A-C55F4FDF41F3}" sibTransId="{75438D0A-5FEF-4BE1-9986-084B54C56215}"/>
    <dgm:cxn modelId="{C973165F-0D7A-41C5-A5F8-E55C3DFB7F51}" type="presOf" srcId="{16324126-34D0-4681-BB82-94A3220730D3}" destId="{B2033F31-9092-42C5-BE75-74E710B2D3D3}" srcOrd="0" destOrd="0" presId="urn:microsoft.com/office/officeart/2005/8/layout/vList2"/>
    <dgm:cxn modelId="{E895E1A0-7994-4DFC-BA33-FFEE438E4D13}" srcId="{F83B7512-A9EC-4DE0-B771-E5DCECEB7FCE}" destId="{16324126-34D0-4681-BB82-94A3220730D3}" srcOrd="1" destOrd="0" parTransId="{7E57550B-A6CA-4388-9B97-155EEB4BF37A}" sibTransId="{5F2D2A76-E2AC-4FFA-9471-2B0716A6A54B}"/>
    <dgm:cxn modelId="{C9B5EF57-29C0-42BB-A6A3-18E558781376}" type="presParOf" srcId="{760B6334-F171-48BA-9937-1C9BEDBD7093}" destId="{3955B5AF-64B9-4C59-8621-845AC06E0911}" srcOrd="0" destOrd="0" presId="urn:microsoft.com/office/officeart/2005/8/layout/vList2"/>
    <dgm:cxn modelId="{22F50E0A-B611-445A-B4EE-0B2A9BE5167A}" type="presParOf" srcId="{760B6334-F171-48BA-9937-1C9BEDBD7093}" destId="{1D1BDDAB-ABF1-4C06-9F8B-B931AA08FD32}" srcOrd="1" destOrd="0" presId="urn:microsoft.com/office/officeart/2005/8/layout/vList2"/>
    <dgm:cxn modelId="{820378B6-5987-4BC2-A9C6-32A25F11AB05}" type="presParOf" srcId="{760B6334-F171-48BA-9937-1C9BEDBD7093}" destId="{B2033F31-9092-42C5-BE75-74E710B2D3D3}" srcOrd="2" destOrd="0" presId="urn:microsoft.com/office/officeart/2005/8/layout/vList2"/>
    <dgm:cxn modelId="{BB0106AD-205E-4CFE-8FE9-302DBA41471F}" type="presParOf" srcId="{760B6334-F171-48BA-9937-1C9BEDBD7093}" destId="{05D0BB84-D02D-4F86-B036-0F72FA0D7D8F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6A12CB-0135-4909-9930-85F255DBDB5A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57089D4-E4F6-4453-A8C5-949275563E37}">
      <dgm:prSet/>
      <dgm:spPr/>
      <dgm:t>
        <a:bodyPr/>
        <a:lstStyle/>
        <a:p>
          <a:r>
            <a:rPr lang="tr-TR"/>
            <a:t>GEDİZ FEN LİSESİ</a:t>
          </a:r>
          <a:endParaRPr lang="en-US"/>
        </a:p>
      </dgm:t>
    </dgm:pt>
    <dgm:pt modelId="{52678200-A271-4D30-813B-A5089AEEC27D}" type="parTrans" cxnId="{4C6EFB36-0F21-4B00-8BF1-F01D96943669}">
      <dgm:prSet/>
      <dgm:spPr/>
      <dgm:t>
        <a:bodyPr/>
        <a:lstStyle/>
        <a:p>
          <a:endParaRPr lang="en-US"/>
        </a:p>
      </dgm:t>
    </dgm:pt>
    <dgm:pt modelId="{51901A98-C637-41B9-98A6-FBC1B3D09983}" type="sibTrans" cxnId="{4C6EFB36-0F21-4B00-8BF1-F01D96943669}">
      <dgm:prSet/>
      <dgm:spPr/>
      <dgm:t>
        <a:bodyPr/>
        <a:lstStyle/>
        <a:p>
          <a:endParaRPr lang="en-US"/>
        </a:p>
      </dgm:t>
    </dgm:pt>
    <dgm:pt modelId="{A81AFDF8-7955-41A4-BC44-87F0286F6FF2}">
      <dgm:prSet/>
      <dgm:spPr/>
      <dgm:t>
        <a:bodyPr/>
        <a:lstStyle/>
        <a:p>
          <a:r>
            <a:rPr lang="tr-TR" dirty="0"/>
            <a:t>YÜZDELİK DİLİM </a:t>
          </a:r>
          <a:r>
            <a:rPr lang="tr-TR" dirty="0" smtClean="0"/>
            <a:t>(7.66)</a:t>
          </a:r>
          <a:endParaRPr lang="en-US" dirty="0"/>
        </a:p>
      </dgm:t>
    </dgm:pt>
    <dgm:pt modelId="{CA2F8D9D-5BDF-4EF6-AC23-899563BEE77C}" type="parTrans" cxnId="{AE9F27B0-815E-407D-A848-70A2656D4447}">
      <dgm:prSet/>
      <dgm:spPr/>
      <dgm:t>
        <a:bodyPr/>
        <a:lstStyle/>
        <a:p>
          <a:endParaRPr lang="en-US"/>
        </a:p>
      </dgm:t>
    </dgm:pt>
    <dgm:pt modelId="{B628F06B-4258-4BDA-9474-61310A9DA349}" type="sibTrans" cxnId="{AE9F27B0-815E-407D-A848-70A2656D4447}">
      <dgm:prSet/>
      <dgm:spPr/>
      <dgm:t>
        <a:bodyPr/>
        <a:lstStyle/>
        <a:p>
          <a:endParaRPr lang="en-US"/>
        </a:p>
      </dgm:t>
    </dgm:pt>
    <dgm:pt modelId="{7B2A7222-BB54-46F5-BA50-BF8377E6743E}">
      <dgm:prSet/>
      <dgm:spPr/>
      <dgm:t>
        <a:bodyPr/>
        <a:lstStyle/>
        <a:p>
          <a:r>
            <a:rPr lang="tr-TR"/>
            <a:t>PANSİYON(KIZ/ERKEK)</a:t>
          </a:r>
          <a:endParaRPr lang="en-US"/>
        </a:p>
      </dgm:t>
    </dgm:pt>
    <dgm:pt modelId="{4150E0C5-9679-41E6-8C16-80612C4CC42A}" type="parTrans" cxnId="{ADBD3562-D9A0-4A05-8DEA-B24412D1B102}">
      <dgm:prSet/>
      <dgm:spPr/>
      <dgm:t>
        <a:bodyPr/>
        <a:lstStyle/>
        <a:p>
          <a:endParaRPr lang="en-US"/>
        </a:p>
      </dgm:t>
    </dgm:pt>
    <dgm:pt modelId="{65223E41-A816-4D11-BACA-F3DAACD06546}" type="sibTrans" cxnId="{ADBD3562-D9A0-4A05-8DEA-B24412D1B102}">
      <dgm:prSet/>
      <dgm:spPr/>
      <dgm:t>
        <a:bodyPr/>
        <a:lstStyle/>
        <a:p>
          <a:endParaRPr lang="en-US"/>
        </a:p>
      </dgm:t>
    </dgm:pt>
    <dgm:pt modelId="{D9A55CA0-B35D-4356-BCFD-8421F0924E61}">
      <dgm:prSet/>
      <dgm:spPr/>
      <dgm:t>
        <a:bodyPr/>
        <a:lstStyle/>
        <a:p>
          <a:r>
            <a:rPr lang="tr-TR"/>
            <a:t>SİMAV FEN LİSESİ</a:t>
          </a:r>
          <a:endParaRPr lang="en-US"/>
        </a:p>
      </dgm:t>
    </dgm:pt>
    <dgm:pt modelId="{9547CD20-7114-408A-B9B8-2CDA30C2926B}" type="parTrans" cxnId="{DFBE4773-4C55-4A99-9E63-5F9C71EE21D4}">
      <dgm:prSet/>
      <dgm:spPr/>
      <dgm:t>
        <a:bodyPr/>
        <a:lstStyle/>
        <a:p>
          <a:endParaRPr lang="en-US"/>
        </a:p>
      </dgm:t>
    </dgm:pt>
    <dgm:pt modelId="{24F38B2D-92E8-4C6F-91EC-7B2B2FEAD002}" type="sibTrans" cxnId="{DFBE4773-4C55-4A99-9E63-5F9C71EE21D4}">
      <dgm:prSet/>
      <dgm:spPr/>
      <dgm:t>
        <a:bodyPr/>
        <a:lstStyle/>
        <a:p>
          <a:endParaRPr lang="en-US"/>
        </a:p>
      </dgm:t>
    </dgm:pt>
    <dgm:pt modelId="{6CD91066-470F-4FD9-90ED-4CBF109143C5}">
      <dgm:prSet/>
      <dgm:spPr/>
      <dgm:t>
        <a:bodyPr/>
        <a:lstStyle/>
        <a:p>
          <a:r>
            <a:rPr lang="tr-TR" dirty="0"/>
            <a:t>YÜZDELİK DİLİM </a:t>
          </a:r>
          <a:r>
            <a:rPr lang="tr-TR" dirty="0" smtClean="0"/>
            <a:t>(8.58) </a:t>
          </a:r>
          <a:endParaRPr lang="en-US" dirty="0"/>
        </a:p>
      </dgm:t>
    </dgm:pt>
    <dgm:pt modelId="{724F525A-AF76-4C22-81FC-A0EFA3C0BDCF}" type="parTrans" cxnId="{FFA69AA4-A81C-4295-82E2-AABE3C342289}">
      <dgm:prSet/>
      <dgm:spPr/>
      <dgm:t>
        <a:bodyPr/>
        <a:lstStyle/>
        <a:p>
          <a:endParaRPr lang="en-US"/>
        </a:p>
      </dgm:t>
    </dgm:pt>
    <dgm:pt modelId="{5A255580-D88D-45C4-9EF2-579A98E5156A}" type="sibTrans" cxnId="{FFA69AA4-A81C-4295-82E2-AABE3C342289}">
      <dgm:prSet/>
      <dgm:spPr/>
      <dgm:t>
        <a:bodyPr/>
        <a:lstStyle/>
        <a:p>
          <a:endParaRPr lang="en-US"/>
        </a:p>
      </dgm:t>
    </dgm:pt>
    <dgm:pt modelId="{B45A6EFF-3E1C-4D68-A4BC-F4F686821DBE}">
      <dgm:prSet/>
      <dgm:spPr/>
      <dgm:t>
        <a:bodyPr/>
        <a:lstStyle/>
        <a:p>
          <a:r>
            <a:rPr lang="tr-TR"/>
            <a:t>PANSİYON(KIZ/ERKEK)</a:t>
          </a:r>
          <a:endParaRPr lang="en-US"/>
        </a:p>
      </dgm:t>
    </dgm:pt>
    <dgm:pt modelId="{49C613F0-70CC-4D0E-ACFB-507F2EE967BB}" type="parTrans" cxnId="{AF85A728-614A-464A-A9F8-78E7E4331550}">
      <dgm:prSet/>
      <dgm:spPr/>
      <dgm:t>
        <a:bodyPr/>
        <a:lstStyle/>
        <a:p>
          <a:endParaRPr lang="en-US"/>
        </a:p>
      </dgm:t>
    </dgm:pt>
    <dgm:pt modelId="{2DDA704B-DF9B-425F-A167-A37DA70050EC}" type="sibTrans" cxnId="{AF85A728-614A-464A-A9F8-78E7E4331550}">
      <dgm:prSet/>
      <dgm:spPr/>
      <dgm:t>
        <a:bodyPr/>
        <a:lstStyle/>
        <a:p>
          <a:endParaRPr lang="en-US"/>
        </a:p>
      </dgm:t>
    </dgm:pt>
    <dgm:pt modelId="{C8559236-1EDC-48B3-8017-44F7B4D99C80}" type="pres">
      <dgm:prSet presAssocID="{156A12CB-0135-4909-9930-85F255DBDB5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8DF24CA-7B50-476D-A7D0-DA5848A9F259}" type="pres">
      <dgm:prSet presAssocID="{057089D4-E4F6-4453-A8C5-949275563E37}" presName="parentLin" presStyleCnt="0"/>
      <dgm:spPr/>
    </dgm:pt>
    <dgm:pt modelId="{75F43B3F-6D03-457B-80F5-B9895444B874}" type="pres">
      <dgm:prSet presAssocID="{057089D4-E4F6-4453-A8C5-949275563E37}" presName="parentLeftMargin" presStyleLbl="node1" presStyleIdx="0" presStyleCnt="2"/>
      <dgm:spPr/>
      <dgm:t>
        <a:bodyPr/>
        <a:lstStyle/>
        <a:p>
          <a:endParaRPr lang="tr-TR"/>
        </a:p>
      </dgm:t>
    </dgm:pt>
    <dgm:pt modelId="{F7F65BCB-BD54-4462-B846-D2044AA33730}" type="pres">
      <dgm:prSet presAssocID="{057089D4-E4F6-4453-A8C5-949275563E3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E4E29C5-85A0-4125-8ED1-843BCA164F9B}" type="pres">
      <dgm:prSet presAssocID="{057089D4-E4F6-4453-A8C5-949275563E37}" presName="negativeSpace" presStyleCnt="0"/>
      <dgm:spPr/>
    </dgm:pt>
    <dgm:pt modelId="{CC281E32-3648-4A95-A98D-FA7AFA44FA29}" type="pres">
      <dgm:prSet presAssocID="{057089D4-E4F6-4453-A8C5-949275563E37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A401AB6-6694-485C-8DC7-8CCF3E6CB236}" type="pres">
      <dgm:prSet presAssocID="{51901A98-C637-41B9-98A6-FBC1B3D09983}" presName="spaceBetweenRectangles" presStyleCnt="0"/>
      <dgm:spPr/>
    </dgm:pt>
    <dgm:pt modelId="{49DFDB95-5336-4453-B3A8-6A0013EB0C77}" type="pres">
      <dgm:prSet presAssocID="{D9A55CA0-B35D-4356-BCFD-8421F0924E61}" presName="parentLin" presStyleCnt="0"/>
      <dgm:spPr/>
    </dgm:pt>
    <dgm:pt modelId="{141BBE7E-5D8F-48A4-AAF8-3720E0EF0F2F}" type="pres">
      <dgm:prSet presAssocID="{D9A55CA0-B35D-4356-BCFD-8421F0924E61}" presName="parentLeftMargin" presStyleLbl="node1" presStyleIdx="0" presStyleCnt="2"/>
      <dgm:spPr/>
      <dgm:t>
        <a:bodyPr/>
        <a:lstStyle/>
        <a:p>
          <a:endParaRPr lang="tr-TR"/>
        </a:p>
      </dgm:t>
    </dgm:pt>
    <dgm:pt modelId="{35A8778B-644E-4C4D-966F-2955A3F4F36C}" type="pres">
      <dgm:prSet presAssocID="{D9A55CA0-B35D-4356-BCFD-8421F0924E6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F3AF518-3192-494D-9EFD-9B51AF3AF831}" type="pres">
      <dgm:prSet presAssocID="{D9A55CA0-B35D-4356-BCFD-8421F0924E61}" presName="negativeSpace" presStyleCnt="0"/>
      <dgm:spPr/>
    </dgm:pt>
    <dgm:pt modelId="{9B8F1AD1-4342-4CA2-B34D-CAAB3E7EC598}" type="pres">
      <dgm:prSet presAssocID="{D9A55CA0-B35D-4356-BCFD-8421F0924E6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F85A728-614A-464A-A9F8-78E7E4331550}" srcId="{D9A55CA0-B35D-4356-BCFD-8421F0924E61}" destId="{B45A6EFF-3E1C-4D68-A4BC-F4F686821DBE}" srcOrd="1" destOrd="0" parTransId="{49C613F0-70CC-4D0E-ACFB-507F2EE967BB}" sibTransId="{2DDA704B-DF9B-425F-A167-A37DA70050EC}"/>
    <dgm:cxn modelId="{1E7CE40C-3604-4F3A-85C4-935BB1A8CE1D}" type="presOf" srcId="{6CD91066-470F-4FD9-90ED-4CBF109143C5}" destId="{9B8F1AD1-4342-4CA2-B34D-CAAB3E7EC598}" srcOrd="0" destOrd="0" presId="urn:microsoft.com/office/officeart/2005/8/layout/list1"/>
    <dgm:cxn modelId="{1BB51020-47AA-4EF1-8B0E-6FEE2BC00229}" type="presOf" srcId="{7B2A7222-BB54-46F5-BA50-BF8377E6743E}" destId="{CC281E32-3648-4A95-A98D-FA7AFA44FA29}" srcOrd="0" destOrd="1" presId="urn:microsoft.com/office/officeart/2005/8/layout/list1"/>
    <dgm:cxn modelId="{430610CE-2BAE-4E54-BFCC-C67740C05838}" type="presOf" srcId="{156A12CB-0135-4909-9930-85F255DBDB5A}" destId="{C8559236-1EDC-48B3-8017-44F7B4D99C80}" srcOrd="0" destOrd="0" presId="urn:microsoft.com/office/officeart/2005/8/layout/list1"/>
    <dgm:cxn modelId="{ADBD3562-D9A0-4A05-8DEA-B24412D1B102}" srcId="{057089D4-E4F6-4453-A8C5-949275563E37}" destId="{7B2A7222-BB54-46F5-BA50-BF8377E6743E}" srcOrd="1" destOrd="0" parTransId="{4150E0C5-9679-41E6-8C16-80612C4CC42A}" sibTransId="{65223E41-A816-4D11-BACA-F3DAACD06546}"/>
    <dgm:cxn modelId="{AE9F27B0-815E-407D-A848-70A2656D4447}" srcId="{057089D4-E4F6-4453-A8C5-949275563E37}" destId="{A81AFDF8-7955-41A4-BC44-87F0286F6FF2}" srcOrd="0" destOrd="0" parTransId="{CA2F8D9D-5BDF-4EF6-AC23-899563BEE77C}" sibTransId="{B628F06B-4258-4BDA-9474-61310A9DA349}"/>
    <dgm:cxn modelId="{A5BCFEFA-9C73-4673-899E-8F30D59E080C}" type="presOf" srcId="{A81AFDF8-7955-41A4-BC44-87F0286F6FF2}" destId="{CC281E32-3648-4A95-A98D-FA7AFA44FA29}" srcOrd="0" destOrd="0" presId="urn:microsoft.com/office/officeart/2005/8/layout/list1"/>
    <dgm:cxn modelId="{281F8F7F-BA63-4A9F-AB34-52FC4231B210}" type="presOf" srcId="{057089D4-E4F6-4453-A8C5-949275563E37}" destId="{75F43B3F-6D03-457B-80F5-B9895444B874}" srcOrd="0" destOrd="0" presId="urn:microsoft.com/office/officeart/2005/8/layout/list1"/>
    <dgm:cxn modelId="{4C6EFB36-0F21-4B00-8BF1-F01D96943669}" srcId="{156A12CB-0135-4909-9930-85F255DBDB5A}" destId="{057089D4-E4F6-4453-A8C5-949275563E37}" srcOrd="0" destOrd="0" parTransId="{52678200-A271-4D30-813B-A5089AEEC27D}" sibTransId="{51901A98-C637-41B9-98A6-FBC1B3D09983}"/>
    <dgm:cxn modelId="{8B74EBE9-A67A-45C8-AEC6-078AF98F821A}" type="presOf" srcId="{057089D4-E4F6-4453-A8C5-949275563E37}" destId="{F7F65BCB-BD54-4462-B846-D2044AA33730}" srcOrd="1" destOrd="0" presId="urn:microsoft.com/office/officeart/2005/8/layout/list1"/>
    <dgm:cxn modelId="{DFBE4773-4C55-4A99-9E63-5F9C71EE21D4}" srcId="{156A12CB-0135-4909-9930-85F255DBDB5A}" destId="{D9A55CA0-B35D-4356-BCFD-8421F0924E61}" srcOrd="1" destOrd="0" parTransId="{9547CD20-7114-408A-B9B8-2CDA30C2926B}" sibTransId="{24F38B2D-92E8-4C6F-91EC-7B2B2FEAD002}"/>
    <dgm:cxn modelId="{7FBD1A5D-A033-4895-A259-663E67D55DDA}" type="presOf" srcId="{D9A55CA0-B35D-4356-BCFD-8421F0924E61}" destId="{35A8778B-644E-4C4D-966F-2955A3F4F36C}" srcOrd="1" destOrd="0" presId="urn:microsoft.com/office/officeart/2005/8/layout/list1"/>
    <dgm:cxn modelId="{FFA69AA4-A81C-4295-82E2-AABE3C342289}" srcId="{D9A55CA0-B35D-4356-BCFD-8421F0924E61}" destId="{6CD91066-470F-4FD9-90ED-4CBF109143C5}" srcOrd="0" destOrd="0" parTransId="{724F525A-AF76-4C22-81FC-A0EFA3C0BDCF}" sibTransId="{5A255580-D88D-45C4-9EF2-579A98E5156A}"/>
    <dgm:cxn modelId="{B0EDABB5-1E08-436A-B384-26804B4CCAFA}" type="presOf" srcId="{D9A55CA0-B35D-4356-BCFD-8421F0924E61}" destId="{141BBE7E-5D8F-48A4-AAF8-3720E0EF0F2F}" srcOrd="0" destOrd="0" presId="urn:microsoft.com/office/officeart/2005/8/layout/list1"/>
    <dgm:cxn modelId="{268811DD-65F6-44FC-83D9-4AE918B7FC58}" type="presOf" srcId="{B45A6EFF-3E1C-4D68-A4BC-F4F686821DBE}" destId="{9B8F1AD1-4342-4CA2-B34D-CAAB3E7EC598}" srcOrd="0" destOrd="1" presId="urn:microsoft.com/office/officeart/2005/8/layout/list1"/>
    <dgm:cxn modelId="{4597300D-1B58-4AA6-BCE1-1BA9CAAF3A5E}" type="presParOf" srcId="{C8559236-1EDC-48B3-8017-44F7B4D99C80}" destId="{58DF24CA-7B50-476D-A7D0-DA5848A9F259}" srcOrd="0" destOrd="0" presId="urn:microsoft.com/office/officeart/2005/8/layout/list1"/>
    <dgm:cxn modelId="{63064097-FE5F-4C9D-8F2D-0A5A7FE54922}" type="presParOf" srcId="{58DF24CA-7B50-476D-A7D0-DA5848A9F259}" destId="{75F43B3F-6D03-457B-80F5-B9895444B874}" srcOrd="0" destOrd="0" presId="urn:microsoft.com/office/officeart/2005/8/layout/list1"/>
    <dgm:cxn modelId="{36316CE7-B411-4A9E-876B-69848CE3CBE2}" type="presParOf" srcId="{58DF24CA-7B50-476D-A7D0-DA5848A9F259}" destId="{F7F65BCB-BD54-4462-B846-D2044AA33730}" srcOrd="1" destOrd="0" presId="urn:microsoft.com/office/officeart/2005/8/layout/list1"/>
    <dgm:cxn modelId="{3E671215-32F3-41CF-8588-C2289DD089E4}" type="presParOf" srcId="{C8559236-1EDC-48B3-8017-44F7B4D99C80}" destId="{5E4E29C5-85A0-4125-8ED1-843BCA164F9B}" srcOrd="1" destOrd="0" presId="urn:microsoft.com/office/officeart/2005/8/layout/list1"/>
    <dgm:cxn modelId="{CA647D56-C5B3-4BF6-9041-B133E959DA8C}" type="presParOf" srcId="{C8559236-1EDC-48B3-8017-44F7B4D99C80}" destId="{CC281E32-3648-4A95-A98D-FA7AFA44FA29}" srcOrd="2" destOrd="0" presId="urn:microsoft.com/office/officeart/2005/8/layout/list1"/>
    <dgm:cxn modelId="{38F18A93-CE09-486D-85AD-9203B073A1F1}" type="presParOf" srcId="{C8559236-1EDC-48B3-8017-44F7B4D99C80}" destId="{3A401AB6-6694-485C-8DC7-8CCF3E6CB236}" srcOrd="3" destOrd="0" presId="urn:microsoft.com/office/officeart/2005/8/layout/list1"/>
    <dgm:cxn modelId="{4D36C6DB-8A0D-4E3D-B8F6-14985963D287}" type="presParOf" srcId="{C8559236-1EDC-48B3-8017-44F7B4D99C80}" destId="{49DFDB95-5336-4453-B3A8-6A0013EB0C77}" srcOrd="4" destOrd="0" presId="urn:microsoft.com/office/officeart/2005/8/layout/list1"/>
    <dgm:cxn modelId="{BC148EDC-909A-4752-8351-8A85A5136E1A}" type="presParOf" srcId="{49DFDB95-5336-4453-B3A8-6A0013EB0C77}" destId="{141BBE7E-5D8F-48A4-AAF8-3720E0EF0F2F}" srcOrd="0" destOrd="0" presId="urn:microsoft.com/office/officeart/2005/8/layout/list1"/>
    <dgm:cxn modelId="{1BE5B112-FAAD-421C-9DE0-FB556E1413C3}" type="presParOf" srcId="{49DFDB95-5336-4453-B3A8-6A0013EB0C77}" destId="{35A8778B-644E-4C4D-966F-2955A3F4F36C}" srcOrd="1" destOrd="0" presId="urn:microsoft.com/office/officeart/2005/8/layout/list1"/>
    <dgm:cxn modelId="{3DC217BD-6485-40D3-8546-32F26611468A}" type="presParOf" srcId="{C8559236-1EDC-48B3-8017-44F7B4D99C80}" destId="{9F3AF518-3192-494D-9EFD-9B51AF3AF831}" srcOrd="5" destOrd="0" presId="urn:microsoft.com/office/officeart/2005/8/layout/list1"/>
    <dgm:cxn modelId="{69F4991C-4891-43BF-A085-E96BAE6EBCB4}" type="presParOf" srcId="{C8559236-1EDC-48B3-8017-44F7B4D99C80}" destId="{9B8F1AD1-4342-4CA2-B34D-CAAB3E7EC598}" srcOrd="6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839955-A3AA-4C14-B307-2D64CC51B9F6}" type="doc">
      <dgm:prSet loTypeId="urn:microsoft.com/office/officeart/2005/8/layout/vList5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2809BB5D-D33A-4DA5-9D9B-5DE41949F528}">
      <dgm:prSet/>
      <dgm:spPr/>
      <dgm:t>
        <a:bodyPr/>
        <a:lstStyle/>
        <a:p>
          <a:r>
            <a:rPr lang="tr-TR"/>
            <a:t>NECİP FAZIL KISAKÜREK ANADOLU LİSESİ</a:t>
          </a:r>
          <a:endParaRPr lang="en-US"/>
        </a:p>
      </dgm:t>
    </dgm:pt>
    <dgm:pt modelId="{90527CB2-6541-4A41-8A96-F08C6A16CD2C}" type="parTrans" cxnId="{69D1445A-102B-4C07-B611-EAC2E99C9BC0}">
      <dgm:prSet/>
      <dgm:spPr/>
      <dgm:t>
        <a:bodyPr/>
        <a:lstStyle/>
        <a:p>
          <a:endParaRPr lang="en-US"/>
        </a:p>
      </dgm:t>
    </dgm:pt>
    <dgm:pt modelId="{DF7DCF5E-4B9A-4660-8AA8-7E4D1DCDF8AE}" type="sibTrans" cxnId="{69D1445A-102B-4C07-B611-EAC2E99C9BC0}">
      <dgm:prSet/>
      <dgm:spPr/>
      <dgm:t>
        <a:bodyPr/>
        <a:lstStyle/>
        <a:p>
          <a:endParaRPr lang="en-US"/>
        </a:p>
      </dgm:t>
    </dgm:pt>
    <dgm:pt modelId="{21295478-6F01-411C-8284-A175736954A7}">
      <dgm:prSet/>
      <dgm:spPr/>
      <dgm:t>
        <a:bodyPr/>
        <a:lstStyle/>
        <a:p>
          <a:r>
            <a:rPr lang="tr-TR"/>
            <a:t>PANSİYON(KIZ/ERKEK)</a:t>
          </a:r>
          <a:endParaRPr lang="en-US"/>
        </a:p>
      </dgm:t>
    </dgm:pt>
    <dgm:pt modelId="{280E569C-2DA6-4E47-86FF-E32F6983C889}" type="parTrans" cxnId="{52A66AFE-C827-41CB-BFF3-DCBDD4A97139}">
      <dgm:prSet/>
      <dgm:spPr/>
      <dgm:t>
        <a:bodyPr/>
        <a:lstStyle/>
        <a:p>
          <a:endParaRPr lang="en-US"/>
        </a:p>
      </dgm:t>
    </dgm:pt>
    <dgm:pt modelId="{56573078-E41E-4CA9-80C5-1ED9E9AAC16A}" type="sibTrans" cxnId="{52A66AFE-C827-41CB-BFF3-DCBDD4A97139}">
      <dgm:prSet/>
      <dgm:spPr/>
      <dgm:t>
        <a:bodyPr/>
        <a:lstStyle/>
        <a:p>
          <a:endParaRPr lang="en-US"/>
        </a:p>
      </dgm:t>
    </dgm:pt>
    <dgm:pt modelId="{066C829D-A6FC-4AD2-AB35-60F7E13ACBE7}">
      <dgm:prSet/>
      <dgm:spPr/>
      <dgm:t>
        <a:bodyPr/>
        <a:lstStyle/>
        <a:p>
          <a:r>
            <a:rPr lang="tr-TR" dirty="0"/>
            <a:t>YÜZDELİK DİLİM </a:t>
          </a:r>
          <a:r>
            <a:rPr lang="tr-TR" dirty="0" smtClean="0"/>
            <a:t>(6.98)</a:t>
          </a:r>
          <a:endParaRPr lang="en-US" dirty="0"/>
        </a:p>
      </dgm:t>
    </dgm:pt>
    <dgm:pt modelId="{72832E7A-0DDF-4112-9F64-7F6939204948}" type="parTrans" cxnId="{AE6E7656-76FC-4E50-945E-B70EB56D6D63}">
      <dgm:prSet/>
      <dgm:spPr/>
      <dgm:t>
        <a:bodyPr/>
        <a:lstStyle/>
        <a:p>
          <a:endParaRPr lang="en-US"/>
        </a:p>
      </dgm:t>
    </dgm:pt>
    <dgm:pt modelId="{F8A9BAA7-D3DC-49AB-B44F-9DC8513D4176}" type="sibTrans" cxnId="{AE6E7656-76FC-4E50-945E-B70EB56D6D63}">
      <dgm:prSet/>
      <dgm:spPr/>
      <dgm:t>
        <a:bodyPr/>
        <a:lstStyle/>
        <a:p>
          <a:endParaRPr lang="en-US"/>
        </a:p>
      </dgm:t>
    </dgm:pt>
    <dgm:pt modelId="{91D707A7-8A17-4F2A-AEA4-4CB86E67FA90}">
      <dgm:prSet/>
      <dgm:spPr/>
      <dgm:t>
        <a:bodyPr/>
        <a:lstStyle/>
        <a:p>
          <a:r>
            <a:rPr lang="tr-TR"/>
            <a:t>KÜTAHYA LİSESİ</a:t>
          </a:r>
          <a:endParaRPr lang="en-US"/>
        </a:p>
      </dgm:t>
    </dgm:pt>
    <dgm:pt modelId="{40FF908A-518F-4AC2-901C-2B9B1409A659}" type="parTrans" cxnId="{372C87AA-204A-44EC-B376-D3748153FC67}">
      <dgm:prSet/>
      <dgm:spPr/>
      <dgm:t>
        <a:bodyPr/>
        <a:lstStyle/>
        <a:p>
          <a:endParaRPr lang="en-US"/>
        </a:p>
      </dgm:t>
    </dgm:pt>
    <dgm:pt modelId="{E2B7DABE-A652-4D8D-B350-D12E963FBE2D}" type="sibTrans" cxnId="{372C87AA-204A-44EC-B376-D3748153FC67}">
      <dgm:prSet/>
      <dgm:spPr/>
      <dgm:t>
        <a:bodyPr/>
        <a:lstStyle/>
        <a:p>
          <a:endParaRPr lang="en-US"/>
        </a:p>
      </dgm:t>
    </dgm:pt>
    <dgm:pt modelId="{918137F5-D542-44A5-B3DC-32EB6CF17998}">
      <dgm:prSet/>
      <dgm:spPr/>
      <dgm:t>
        <a:bodyPr/>
        <a:lstStyle/>
        <a:p>
          <a:r>
            <a:rPr lang="tr-TR"/>
            <a:t>PANSİYON YOK</a:t>
          </a:r>
          <a:endParaRPr lang="en-US"/>
        </a:p>
      </dgm:t>
    </dgm:pt>
    <dgm:pt modelId="{92D00844-C3EA-4FC7-B2A1-2B7474F14B26}" type="parTrans" cxnId="{A41AACA6-5023-4DAC-8581-B6D6BC91F450}">
      <dgm:prSet/>
      <dgm:spPr/>
      <dgm:t>
        <a:bodyPr/>
        <a:lstStyle/>
        <a:p>
          <a:endParaRPr lang="en-US"/>
        </a:p>
      </dgm:t>
    </dgm:pt>
    <dgm:pt modelId="{98136D38-43C0-4350-8822-EAB9803CBCE3}" type="sibTrans" cxnId="{A41AACA6-5023-4DAC-8581-B6D6BC91F450}">
      <dgm:prSet/>
      <dgm:spPr/>
      <dgm:t>
        <a:bodyPr/>
        <a:lstStyle/>
        <a:p>
          <a:endParaRPr lang="en-US"/>
        </a:p>
      </dgm:t>
    </dgm:pt>
    <dgm:pt modelId="{E0F77876-2F81-4DD3-9DE3-9879296A423A}">
      <dgm:prSet/>
      <dgm:spPr/>
      <dgm:t>
        <a:bodyPr/>
        <a:lstStyle/>
        <a:p>
          <a:r>
            <a:rPr lang="tr-TR" dirty="0"/>
            <a:t>YÜZDELİK DİLİM </a:t>
          </a:r>
          <a:r>
            <a:rPr lang="tr-TR" dirty="0" smtClean="0"/>
            <a:t>(16.21)</a:t>
          </a:r>
          <a:endParaRPr lang="en-US" dirty="0"/>
        </a:p>
      </dgm:t>
    </dgm:pt>
    <dgm:pt modelId="{3D5D3FB7-B72F-4B24-9EF2-A728368629C4}" type="parTrans" cxnId="{BCE7A8B6-0631-4B40-83FE-1729AD98EEEE}">
      <dgm:prSet/>
      <dgm:spPr/>
      <dgm:t>
        <a:bodyPr/>
        <a:lstStyle/>
        <a:p>
          <a:endParaRPr lang="en-US"/>
        </a:p>
      </dgm:t>
    </dgm:pt>
    <dgm:pt modelId="{B35D5A4F-0C9F-4C26-91FC-2DD77934DA94}" type="sibTrans" cxnId="{BCE7A8B6-0631-4B40-83FE-1729AD98EEEE}">
      <dgm:prSet/>
      <dgm:spPr/>
      <dgm:t>
        <a:bodyPr/>
        <a:lstStyle/>
        <a:p>
          <a:endParaRPr lang="en-US"/>
        </a:p>
      </dgm:t>
    </dgm:pt>
    <dgm:pt modelId="{5564F866-0059-4EEF-BA88-28B36EB81580}" type="pres">
      <dgm:prSet presAssocID="{AA839955-A3AA-4C14-B307-2D64CC51B9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0FD3DE9-0AFE-418C-A393-E997341AF1A4}" type="pres">
      <dgm:prSet presAssocID="{2809BB5D-D33A-4DA5-9D9B-5DE41949F528}" presName="linNode" presStyleCnt="0"/>
      <dgm:spPr/>
    </dgm:pt>
    <dgm:pt modelId="{21DE7DF4-B920-43C8-83D1-D44DE45946BC}" type="pres">
      <dgm:prSet presAssocID="{2809BB5D-D33A-4DA5-9D9B-5DE41949F528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A67E67-286F-4411-80CD-98451F9CF536}" type="pres">
      <dgm:prSet presAssocID="{2809BB5D-D33A-4DA5-9D9B-5DE41949F528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59E068D-DD34-4CBE-A3BE-9967BBB0DD5C}" type="pres">
      <dgm:prSet presAssocID="{DF7DCF5E-4B9A-4660-8AA8-7E4D1DCDF8AE}" presName="sp" presStyleCnt="0"/>
      <dgm:spPr/>
    </dgm:pt>
    <dgm:pt modelId="{830AAE35-F3E6-4B7D-B88C-5EC1E280F7FE}" type="pres">
      <dgm:prSet presAssocID="{91D707A7-8A17-4F2A-AEA4-4CB86E67FA90}" presName="linNode" presStyleCnt="0"/>
      <dgm:spPr/>
    </dgm:pt>
    <dgm:pt modelId="{D8BCB70E-F07F-425B-A9CF-1FB756548B18}" type="pres">
      <dgm:prSet presAssocID="{91D707A7-8A17-4F2A-AEA4-4CB86E67FA90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4A12E3-3E71-49D1-B0E6-61CE1F16507C}" type="pres">
      <dgm:prSet presAssocID="{91D707A7-8A17-4F2A-AEA4-4CB86E67FA90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2A66AFE-C827-41CB-BFF3-DCBDD4A97139}" srcId="{2809BB5D-D33A-4DA5-9D9B-5DE41949F528}" destId="{21295478-6F01-411C-8284-A175736954A7}" srcOrd="0" destOrd="0" parTransId="{280E569C-2DA6-4E47-86FF-E32F6983C889}" sibTransId="{56573078-E41E-4CA9-80C5-1ED9E9AAC16A}"/>
    <dgm:cxn modelId="{39077562-64C7-498E-B0B3-E1A7A7B43CEA}" type="presOf" srcId="{E0F77876-2F81-4DD3-9DE3-9879296A423A}" destId="{914A12E3-3E71-49D1-B0E6-61CE1F16507C}" srcOrd="0" destOrd="1" presId="urn:microsoft.com/office/officeart/2005/8/layout/vList5"/>
    <dgm:cxn modelId="{A41AACA6-5023-4DAC-8581-B6D6BC91F450}" srcId="{91D707A7-8A17-4F2A-AEA4-4CB86E67FA90}" destId="{918137F5-D542-44A5-B3DC-32EB6CF17998}" srcOrd="0" destOrd="0" parTransId="{92D00844-C3EA-4FC7-B2A1-2B7474F14B26}" sibTransId="{98136D38-43C0-4350-8822-EAB9803CBCE3}"/>
    <dgm:cxn modelId="{AE6E7656-76FC-4E50-945E-B70EB56D6D63}" srcId="{2809BB5D-D33A-4DA5-9D9B-5DE41949F528}" destId="{066C829D-A6FC-4AD2-AB35-60F7E13ACBE7}" srcOrd="1" destOrd="0" parTransId="{72832E7A-0DDF-4112-9F64-7F6939204948}" sibTransId="{F8A9BAA7-D3DC-49AB-B44F-9DC8513D4176}"/>
    <dgm:cxn modelId="{1722EE47-592D-498E-9087-8B1ACE53D636}" type="presOf" srcId="{2809BB5D-D33A-4DA5-9D9B-5DE41949F528}" destId="{21DE7DF4-B920-43C8-83D1-D44DE45946BC}" srcOrd="0" destOrd="0" presId="urn:microsoft.com/office/officeart/2005/8/layout/vList5"/>
    <dgm:cxn modelId="{1604167A-B32B-4317-A226-E51E45A7F75A}" type="presOf" srcId="{918137F5-D542-44A5-B3DC-32EB6CF17998}" destId="{914A12E3-3E71-49D1-B0E6-61CE1F16507C}" srcOrd="0" destOrd="0" presId="urn:microsoft.com/office/officeart/2005/8/layout/vList5"/>
    <dgm:cxn modelId="{9DD1EAA1-C5AC-4F41-9D02-90B178AB390B}" type="presOf" srcId="{AA839955-A3AA-4C14-B307-2D64CC51B9F6}" destId="{5564F866-0059-4EEF-BA88-28B36EB81580}" srcOrd="0" destOrd="0" presId="urn:microsoft.com/office/officeart/2005/8/layout/vList5"/>
    <dgm:cxn modelId="{915F7F28-D19E-4051-B3A7-9769CE95903E}" type="presOf" srcId="{21295478-6F01-411C-8284-A175736954A7}" destId="{1DA67E67-286F-4411-80CD-98451F9CF536}" srcOrd="0" destOrd="0" presId="urn:microsoft.com/office/officeart/2005/8/layout/vList5"/>
    <dgm:cxn modelId="{372C87AA-204A-44EC-B376-D3748153FC67}" srcId="{AA839955-A3AA-4C14-B307-2D64CC51B9F6}" destId="{91D707A7-8A17-4F2A-AEA4-4CB86E67FA90}" srcOrd="1" destOrd="0" parTransId="{40FF908A-518F-4AC2-901C-2B9B1409A659}" sibTransId="{E2B7DABE-A652-4D8D-B350-D12E963FBE2D}"/>
    <dgm:cxn modelId="{69D1445A-102B-4C07-B611-EAC2E99C9BC0}" srcId="{AA839955-A3AA-4C14-B307-2D64CC51B9F6}" destId="{2809BB5D-D33A-4DA5-9D9B-5DE41949F528}" srcOrd="0" destOrd="0" parTransId="{90527CB2-6541-4A41-8A96-F08C6A16CD2C}" sibTransId="{DF7DCF5E-4B9A-4660-8AA8-7E4D1DCDF8AE}"/>
    <dgm:cxn modelId="{BCE7A8B6-0631-4B40-83FE-1729AD98EEEE}" srcId="{91D707A7-8A17-4F2A-AEA4-4CB86E67FA90}" destId="{E0F77876-2F81-4DD3-9DE3-9879296A423A}" srcOrd="1" destOrd="0" parTransId="{3D5D3FB7-B72F-4B24-9EF2-A728368629C4}" sibTransId="{B35D5A4F-0C9F-4C26-91FC-2DD77934DA94}"/>
    <dgm:cxn modelId="{21CD6E0F-222F-43A1-95F5-BC7ACE417BEF}" type="presOf" srcId="{91D707A7-8A17-4F2A-AEA4-4CB86E67FA90}" destId="{D8BCB70E-F07F-425B-A9CF-1FB756548B18}" srcOrd="0" destOrd="0" presId="urn:microsoft.com/office/officeart/2005/8/layout/vList5"/>
    <dgm:cxn modelId="{2810F11E-BD43-4062-98A4-7FC7E34810C6}" type="presOf" srcId="{066C829D-A6FC-4AD2-AB35-60F7E13ACBE7}" destId="{1DA67E67-286F-4411-80CD-98451F9CF536}" srcOrd="0" destOrd="1" presId="urn:microsoft.com/office/officeart/2005/8/layout/vList5"/>
    <dgm:cxn modelId="{244BBCDF-B407-47C7-B80F-F6596BBFB5F3}" type="presParOf" srcId="{5564F866-0059-4EEF-BA88-28B36EB81580}" destId="{C0FD3DE9-0AFE-418C-A393-E997341AF1A4}" srcOrd="0" destOrd="0" presId="urn:microsoft.com/office/officeart/2005/8/layout/vList5"/>
    <dgm:cxn modelId="{0B553B56-D874-4B7D-8895-9E04A69F3475}" type="presParOf" srcId="{C0FD3DE9-0AFE-418C-A393-E997341AF1A4}" destId="{21DE7DF4-B920-43C8-83D1-D44DE45946BC}" srcOrd="0" destOrd="0" presId="urn:microsoft.com/office/officeart/2005/8/layout/vList5"/>
    <dgm:cxn modelId="{B475A263-3ED9-4ECD-B6AC-E51CA8334C8D}" type="presParOf" srcId="{C0FD3DE9-0AFE-418C-A393-E997341AF1A4}" destId="{1DA67E67-286F-4411-80CD-98451F9CF536}" srcOrd="1" destOrd="0" presId="urn:microsoft.com/office/officeart/2005/8/layout/vList5"/>
    <dgm:cxn modelId="{0F3C980D-E02F-4768-8C00-FBBFC118371D}" type="presParOf" srcId="{5564F866-0059-4EEF-BA88-28B36EB81580}" destId="{159E068D-DD34-4CBE-A3BE-9967BBB0DD5C}" srcOrd="1" destOrd="0" presId="urn:microsoft.com/office/officeart/2005/8/layout/vList5"/>
    <dgm:cxn modelId="{8B62D80A-CE13-4671-97F3-5BDC3B59D66B}" type="presParOf" srcId="{5564F866-0059-4EEF-BA88-28B36EB81580}" destId="{830AAE35-F3E6-4B7D-B88C-5EC1E280F7FE}" srcOrd="2" destOrd="0" presId="urn:microsoft.com/office/officeart/2005/8/layout/vList5"/>
    <dgm:cxn modelId="{DD150BAF-FBA6-4FB1-9803-631238FD6585}" type="presParOf" srcId="{830AAE35-F3E6-4B7D-B88C-5EC1E280F7FE}" destId="{D8BCB70E-F07F-425B-A9CF-1FB756548B18}" srcOrd="0" destOrd="0" presId="urn:microsoft.com/office/officeart/2005/8/layout/vList5"/>
    <dgm:cxn modelId="{CA1B16DC-7399-4C90-A7A4-03001BD5FE62}" type="presParOf" srcId="{830AAE35-F3E6-4B7D-B88C-5EC1E280F7FE}" destId="{914A12E3-3E71-49D1-B0E6-61CE1F16507C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3F6B74-2EB4-469E-8BA3-44C2BE0B9907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3F21A5F-E679-4236-8607-E4A1C0A0A764}">
      <dgm:prSet/>
      <dgm:spPr/>
      <dgm:t>
        <a:bodyPr/>
        <a:lstStyle/>
        <a:p>
          <a:r>
            <a:rPr lang="tr-TR"/>
            <a:t>ALİ GÜRAL LİSESİ</a:t>
          </a:r>
          <a:endParaRPr lang="en-US"/>
        </a:p>
      </dgm:t>
    </dgm:pt>
    <dgm:pt modelId="{545225E3-0693-4039-93AE-7AB8419911EF}" type="parTrans" cxnId="{C8EF1C44-7A35-4F2C-9BD0-360FE579B334}">
      <dgm:prSet/>
      <dgm:spPr/>
      <dgm:t>
        <a:bodyPr/>
        <a:lstStyle/>
        <a:p>
          <a:endParaRPr lang="en-US"/>
        </a:p>
      </dgm:t>
    </dgm:pt>
    <dgm:pt modelId="{2FE7ADD0-ACEA-4206-9ADF-AF3FB2D6E913}" type="sibTrans" cxnId="{C8EF1C44-7A35-4F2C-9BD0-360FE579B334}">
      <dgm:prSet/>
      <dgm:spPr/>
      <dgm:t>
        <a:bodyPr/>
        <a:lstStyle/>
        <a:p>
          <a:endParaRPr lang="en-US"/>
        </a:p>
      </dgm:t>
    </dgm:pt>
    <dgm:pt modelId="{FC5BCF0A-B200-493E-938D-D15FB50ACEE9}">
      <dgm:prSet/>
      <dgm:spPr/>
      <dgm:t>
        <a:bodyPr/>
        <a:lstStyle/>
        <a:p>
          <a:r>
            <a:rPr lang="tr-TR"/>
            <a:t>PANSİYON(KIZ)</a:t>
          </a:r>
          <a:endParaRPr lang="en-US"/>
        </a:p>
      </dgm:t>
    </dgm:pt>
    <dgm:pt modelId="{6F763ECE-58DD-4743-9F96-1F47B67140CD}" type="parTrans" cxnId="{A2B9F099-7642-4BB3-ADF4-1AA712227805}">
      <dgm:prSet/>
      <dgm:spPr/>
      <dgm:t>
        <a:bodyPr/>
        <a:lstStyle/>
        <a:p>
          <a:endParaRPr lang="en-US"/>
        </a:p>
      </dgm:t>
    </dgm:pt>
    <dgm:pt modelId="{B5B97418-ECA3-491C-8F30-B7A858F20BE8}" type="sibTrans" cxnId="{A2B9F099-7642-4BB3-ADF4-1AA712227805}">
      <dgm:prSet/>
      <dgm:spPr/>
      <dgm:t>
        <a:bodyPr/>
        <a:lstStyle/>
        <a:p>
          <a:endParaRPr lang="en-US"/>
        </a:p>
      </dgm:t>
    </dgm:pt>
    <dgm:pt modelId="{4951B8D9-19FE-4BA9-9B31-FCD9DC9AB2CD}">
      <dgm:prSet/>
      <dgm:spPr/>
      <dgm:t>
        <a:bodyPr/>
        <a:lstStyle/>
        <a:p>
          <a:r>
            <a:rPr lang="tr-TR" dirty="0"/>
            <a:t>YÜZDELİK DİLİM </a:t>
          </a:r>
          <a:r>
            <a:rPr lang="tr-TR" dirty="0" smtClean="0"/>
            <a:t>(11.24)</a:t>
          </a:r>
          <a:endParaRPr lang="en-US" dirty="0"/>
        </a:p>
      </dgm:t>
    </dgm:pt>
    <dgm:pt modelId="{669C9B00-9AF3-4B45-8385-CA7C1DEC7397}" type="parTrans" cxnId="{C8DDA203-E760-4CE4-B963-04C7FC993EA1}">
      <dgm:prSet/>
      <dgm:spPr/>
      <dgm:t>
        <a:bodyPr/>
        <a:lstStyle/>
        <a:p>
          <a:endParaRPr lang="en-US"/>
        </a:p>
      </dgm:t>
    </dgm:pt>
    <dgm:pt modelId="{D1E81365-B3DA-48F8-8797-0A38B5D2C338}" type="sibTrans" cxnId="{C8DDA203-E760-4CE4-B963-04C7FC993EA1}">
      <dgm:prSet/>
      <dgm:spPr/>
      <dgm:t>
        <a:bodyPr/>
        <a:lstStyle/>
        <a:p>
          <a:endParaRPr lang="en-US"/>
        </a:p>
      </dgm:t>
    </dgm:pt>
    <dgm:pt modelId="{393DE610-6468-4A20-A46C-967EB32246D9}">
      <dgm:prSet/>
      <dgm:spPr/>
      <dgm:t>
        <a:bodyPr/>
        <a:lstStyle/>
        <a:p>
          <a:r>
            <a:rPr lang="tr-TR"/>
            <a:t>AYSEL-SELAHATTİN ERKASAP SOSYAL BİLİMLER LİSESİ</a:t>
          </a:r>
          <a:endParaRPr lang="en-US"/>
        </a:p>
      </dgm:t>
    </dgm:pt>
    <dgm:pt modelId="{9D358B8E-9B56-4EB5-9868-CE25F2156A32}" type="parTrans" cxnId="{AFA42AD6-94B7-445F-87D7-CCF419541862}">
      <dgm:prSet/>
      <dgm:spPr/>
      <dgm:t>
        <a:bodyPr/>
        <a:lstStyle/>
        <a:p>
          <a:endParaRPr lang="en-US"/>
        </a:p>
      </dgm:t>
    </dgm:pt>
    <dgm:pt modelId="{74F9B577-A56A-4217-98A4-B829EE74B267}" type="sibTrans" cxnId="{AFA42AD6-94B7-445F-87D7-CCF419541862}">
      <dgm:prSet/>
      <dgm:spPr/>
      <dgm:t>
        <a:bodyPr/>
        <a:lstStyle/>
        <a:p>
          <a:endParaRPr lang="en-US"/>
        </a:p>
      </dgm:t>
    </dgm:pt>
    <dgm:pt modelId="{ED834AA6-91B8-48B9-A0C8-6146C5E0367A}">
      <dgm:prSet/>
      <dgm:spPr/>
      <dgm:t>
        <a:bodyPr/>
        <a:lstStyle/>
        <a:p>
          <a:r>
            <a:rPr lang="tr-TR"/>
            <a:t>PANSİYON(KIZ/ERKEK)</a:t>
          </a:r>
          <a:endParaRPr lang="en-US"/>
        </a:p>
      </dgm:t>
    </dgm:pt>
    <dgm:pt modelId="{58A1934B-03D9-428C-A6B8-CA89B9C45B94}" type="parTrans" cxnId="{98932462-18D2-4830-86AE-555B42352593}">
      <dgm:prSet/>
      <dgm:spPr/>
      <dgm:t>
        <a:bodyPr/>
        <a:lstStyle/>
        <a:p>
          <a:endParaRPr lang="en-US"/>
        </a:p>
      </dgm:t>
    </dgm:pt>
    <dgm:pt modelId="{0ECA8CAB-9C03-49CA-BD10-643BF1C9DC72}" type="sibTrans" cxnId="{98932462-18D2-4830-86AE-555B42352593}">
      <dgm:prSet/>
      <dgm:spPr/>
      <dgm:t>
        <a:bodyPr/>
        <a:lstStyle/>
        <a:p>
          <a:endParaRPr lang="en-US"/>
        </a:p>
      </dgm:t>
    </dgm:pt>
    <dgm:pt modelId="{0F2111C0-E301-407B-BC09-14D5C36BE70F}">
      <dgm:prSet/>
      <dgm:spPr/>
      <dgm:t>
        <a:bodyPr/>
        <a:lstStyle/>
        <a:p>
          <a:r>
            <a:rPr lang="tr-TR" dirty="0"/>
            <a:t>YÜZDELİK DİLİM </a:t>
          </a:r>
          <a:r>
            <a:rPr lang="tr-TR" dirty="0" smtClean="0"/>
            <a:t>(15.66)</a:t>
          </a:r>
          <a:endParaRPr lang="en-US" dirty="0"/>
        </a:p>
      </dgm:t>
    </dgm:pt>
    <dgm:pt modelId="{EA7553A2-7075-4A2A-A65F-D19E56800C88}" type="parTrans" cxnId="{EA26B683-6497-4815-BF53-497220428636}">
      <dgm:prSet/>
      <dgm:spPr/>
      <dgm:t>
        <a:bodyPr/>
        <a:lstStyle/>
        <a:p>
          <a:endParaRPr lang="en-US"/>
        </a:p>
      </dgm:t>
    </dgm:pt>
    <dgm:pt modelId="{0FE9AB2A-BF8C-4267-8637-567DC920758F}" type="sibTrans" cxnId="{EA26B683-6497-4815-BF53-497220428636}">
      <dgm:prSet/>
      <dgm:spPr/>
      <dgm:t>
        <a:bodyPr/>
        <a:lstStyle/>
        <a:p>
          <a:endParaRPr lang="en-US"/>
        </a:p>
      </dgm:t>
    </dgm:pt>
    <dgm:pt modelId="{F40B61DF-2390-4B26-A95E-86991038B138}" type="pres">
      <dgm:prSet presAssocID="{143F6B74-2EB4-469E-8BA3-44C2BE0B99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0EA5813-F34B-4147-8908-E6D8F9C425AC}" type="pres">
      <dgm:prSet presAssocID="{93F21A5F-E679-4236-8607-E4A1C0A0A764}" presName="linNode" presStyleCnt="0"/>
      <dgm:spPr/>
    </dgm:pt>
    <dgm:pt modelId="{BED63303-ADD0-4D0D-8F65-1BFC4335483C}" type="pres">
      <dgm:prSet presAssocID="{93F21A5F-E679-4236-8607-E4A1C0A0A76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A5723BB-1D66-4C14-A2DD-F3A78BF84D9D}" type="pres">
      <dgm:prSet presAssocID="{93F21A5F-E679-4236-8607-E4A1C0A0A764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C52949D-FB36-441A-8BD0-32FFA612BA6F}" type="pres">
      <dgm:prSet presAssocID="{2FE7ADD0-ACEA-4206-9ADF-AF3FB2D6E913}" presName="sp" presStyleCnt="0"/>
      <dgm:spPr/>
    </dgm:pt>
    <dgm:pt modelId="{F8073099-7F4C-40C7-8584-8E414B74399A}" type="pres">
      <dgm:prSet presAssocID="{393DE610-6468-4A20-A46C-967EB32246D9}" presName="linNode" presStyleCnt="0"/>
      <dgm:spPr/>
    </dgm:pt>
    <dgm:pt modelId="{EADA5D61-D4BE-4A73-B3E5-FC3F143A8DBC}" type="pres">
      <dgm:prSet presAssocID="{393DE610-6468-4A20-A46C-967EB32246D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AE9362D-4C54-49E2-8228-4E8460050BF3}" type="pres">
      <dgm:prSet presAssocID="{393DE610-6468-4A20-A46C-967EB32246D9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A26B683-6497-4815-BF53-497220428636}" srcId="{393DE610-6468-4A20-A46C-967EB32246D9}" destId="{0F2111C0-E301-407B-BC09-14D5C36BE70F}" srcOrd="1" destOrd="0" parTransId="{EA7553A2-7075-4A2A-A65F-D19E56800C88}" sibTransId="{0FE9AB2A-BF8C-4267-8637-567DC920758F}"/>
    <dgm:cxn modelId="{46CC9A8D-2908-4FFB-8122-FC479DA78C05}" type="presOf" srcId="{FC5BCF0A-B200-493E-938D-D15FB50ACEE9}" destId="{8A5723BB-1D66-4C14-A2DD-F3A78BF84D9D}" srcOrd="0" destOrd="0" presId="urn:microsoft.com/office/officeart/2005/8/layout/vList5"/>
    <dgm:cxn modelId="{AFA42AD6-94B7-445F-87D7-CCF419541862}" srcId="{143F6B74-2EB4-469E-8BA3-44C2BE0B9907}" destId="{393DE610-6468-4A20-A46C-967EB32246D9}" srcOrd="1" destOrd="0" parTransId="{9D358B8E-9B56-4EB5-9868-CE25F2156A32}" sibTransId="{74F9B577-A56A-4217-98A4-B829EE74B267}"/>
    <dgm:cxn modelId="{6E5E96E6-E6F2-44BE-B741-7294B5F9BDCC}" type="presOf" srcId="{0F2111C0-E301-407B-BC09-14D5C36BE70F}" destId="{EAE9362D-4C54-49E2-8228-4E8460050BF3}" srcOrd="0" destOrd="1" presId="urn:microsoft.com/office/officeart/2005/8/layout/vList5"/>
    <dgm:cxn modelId="{A2B9F099-7642-4BB3-ADF4-1AA712227805}" srcId="{93F21A5F-E679-4236-8607-E4A1C0A0A764}" destId="{FC5BCF0A-B200-493E-938D-D15FB50ACEE9}" srcOrd="0" destOrd="0" parTransId="{6F763ECE-58DD-4743-9F96-1F47B67140CD}" sibTransId="{B5B97418-ECA3-491C-8F30-B7A858F20BE8}"/>
    <dgm:cxn modelId="{C8DDA203-E760-4CE4-B963-04C7FC993EA1}" srcId="{93F21A5F-E679-4236-8607-E4A1C0A0A764}" destId="{4951B8D9-19FE-4BA9-9B31-FCD9DC9AB2CD}" srcOrd="1" destOrd="0" parTransId="{669C9B00-9AF3-4B45-8385-CA7C1DEC7397}" sibTransId="{D1E81365-B3DA-48F8-8797-0A38B5D2C338}"/>
    <dgm:cxn modelId="{EAA30148-7B48-4DB3-A948-58FF1479274E}" type="presOf" srcId="{93F21A5F-E679-4236-8607-E4A1C0A0A764}" destId="{BED63303-ADD0-4D0D-8F65-1BFC4335483C}" srcOrd="0" destOrd="0" presId="urn:microsoft.com/office/officeart/2005/8/layout/vList5"/>
    <dgm:cxn modelId="{CAB49A8D-BAA3-4257-A725-7EEE97F2FB87}" type="presOf" srcId="{ED834AA6-91B8-48B9-A0C8-6146C5E0367A}" destId="{EAE9362D-4C54-49E2-8228-4E8460050BF3}" srcOrd="0" destOrd="0" presId="urn:microsoft.com/office/officeart/2005/8/layout/vList5"/>
    <dgm:cxn modelId="{610CA2A5-C77B-4F67-9044-2DC906ED396D}" type="presOf" srcId="{4951B8D9-19FE-4BA9-9B31-FCD9DC9AB2CD}" destId="{8A5723BB-1D66-4C14-A2DD-F3A78BF84D9D}" srcOrd="0" destOrd="1" presId="urn:microsoft.com/office/officeart/2005/8/layout/vList5"/>
    <dgm:cxn modelId="{98932462-18D2-4830-86AE-555B42352593}" srcId="{393DE610-6468-4A20-A46C-967EB32246D9}" destId="{ED834AA6-91B8-48B9-A0C8-6146C5E0367A}" srcOrd="0" destOrd="0" parTransId="{58A1934B-03D9-428C-A6B8-CA89B9C45B94}" sibTransId="{0ECA8CAB-9C03-49CA-BD10-643BF1C9DC72}"/>
    <dgm:cxn modelId="{C8EF1C44-7A35-4F2C-9BD0-360FE579B334}" srcId="{143F6B74-2EB4-469E-8BA3-44C2BE0B9907}" destId="{93F21A5F-E679-4236-8607-E4A1C0A0A764}" srcOrd="0" destOrd="0" parTransId="{545225E3-0693-4039-93AE-7AB8419911EF}" sibTransId="{2FE7ADD0-ACEA-4206-9ADF-AF3FB2D6E913}"/>
    <dgm:cxn modelId="{516D5827-983B-4E9B-868A-FC46C39608B2}" type="presOf" srcId="{143F6B74-2EB4-469E-8BA3-44C2BE0B9907}" destId="{F40B61DF-2390-4B26-A95E-86991038B138}" srcOrd="0" destOrd="0" presId="urn:microsoft.com/office/officeart/2005/8/layout/vList5"/>
    <dgm:cxn modelId="{24DF7058-FA40-424E-A20E-F13BCE9A435E}" type="presOf" srcId="{393DE610-6468-4A20-A46C-967EB32246D9}" destId="{EADA5D61-D4BE-4A73-B3E5-FC3F143A8DBC}" srcOrd="0" destOrd="0" presId="urn:microsoft.com/office/officeart/2005/8/layout/vList5"/>
    <dgm:cxn modelId="{9A959C3F-87D9-4323-9C13-84AF1202563E}" type="presParOf" srcId="{F40B61DF-2390-4B26-A95E-86991038B138}" destId="{30EA5813-F34B-4147-8908-E6D8F9C425AC}" srcOrd="0" destOrd="0" presId="urn:microsoft.com/office/officeart/2005/8/layout/vList5"/>
    <dgm:cxn modelId="{C0F74D83-69BD-4597-A77D-D7009D24186B}" type="presParOf" srcId="{30EA5813-F34B-4147-8908-E6D8F9C425AC}" destId="{BED63303-ADD0-4D0D-8F65-1BFC4335483C}" srcOrd="0" destOrd="0" presId="urn:microsoft.com/office/officeart/2005/8/layout/vList5"/>
    <dgm:cxn modelId="{B999C944-E262-439A-AFE8-B1AC30A403F7}" type="presParOf" srcId="{30EA5813-F34B-4147-8908-E6D8F9C425AC}" destId="{8A5723BB-1D66-4C14-A2DD-F3A78BF84D9D}" srcOrd="1" destOrd="0" presId="urn:microsoft.com/office/officeart/2005/8/layout/vList5"/>
    <dgm:cxn modelId="{32F7448D-AFF5-4B46-9E60-E5D21A36D97A}" type="presParOf" srcId="{F40B61DF-2390-4B26-A95E-86991038B138}" destId="{CC52949D-FB36-441A-8BD0-32FFA612BA6F}" srcOrd="1" destOrd="0" presId="urn:microsoft.com/office/officeart/2005/8/layout/vList5"/>
    <dgm:cxn modelId="{886B5E3E-F1DA-45F9-A9BF-C12C86799647}" type="presParOf" srcId="{F40B61DF-2390-4B26-A95E-86991038B138}" destId="{F8073099-7F4C-40C7-8584-8E414B74399A}" srcOrd="2" destOrd="0" presId="urn:microsoft.com/office/officeart/2005/8/layout/vList5"/>
    <dgm:cxn modelId="{911AC5F1-7FBE-4578-A900-338EDB336714}" type="presParOf" srcId="{F8073099-7F4C-40C7-8584-8E414B74399A}" destId="{EADA5D61-D4BE-4A73-B3E5-FC3F143A8DBC}" srcOrd="0" destOrd="0" presId="urn:microsoft.com/office/officeart/2005/8/layout/vList5"/>
    <dgm:cxn modelId="{D1A2FCEE-1E7B-4005-9F31-4AD39DAF8238}" type="presParOf" srcId="{F8073099-7F4C-40C7-8584-8E414B74399A}" destId="{EAE9362D-4C54-49E2-8228-4E8460050BF3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C68A61-28F7-41D0-BC37-FEF61670D005}" type="doc">
      <dgm:prSet loTypeId="urn:microsoft.com/office/officeart/2005/8/layout/vList5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F0F25F5-5766-4E69-A742-2EFC2637D8D2}">
      <dgm:prSet/>
      <dgm:spPr/>
      <dgm:t>
        <a:bodyPr/>
        <a:lstStyle/>
        <a:p>
          <a:r>
            <a:rPr lang="tr-TR"/>
            <a:t>KÜTAHYA AKŞEMSETTİN KIZ ANADOLIU İMAM HATİP LİSESİ</a:t>
          </a:r>
          <a:endParaRPr lang="en-US"/>
        </a:p>
      </dgm:t>
    </dgm:pt>
    <dgm:pt modelId="{6CBA5B3C-9869-4864-90E3-0DC2A9583B03}" type="parTrans" cxnId="{4F18AEB8-C1E0-4C70-8CF3-EB34D3A8084A}">
      <dgm:prSet/>
      <dgm:spPr/>
      <dgm:t>
        <a:bodyPr/>
        <a:lstStyle/>
        <a:p>
          <a:endParaRPr lang="en-US"/>
        </a:p>
      </dgm:t>
    </dgm:pt>
    <dgm:pt modelId="{3341CB9E-BEC2-4EB5-BE46-205FEA6CC71A}" type="sibTrans" cxnId="{4F18AEB8-C1E0-4C70-8CF3-EB34D3A8084A}">
      <dgm:prSet/>
      <dgm:spPr/>
      <dgm:t>
        <a:bodyPr/>
        <a:lstStyle/>
        <a:p>
          <a:endParaRPr lang="en-US"/>
        </a:p>
      </dgm:t>
    </dgm:pt>
    <dgm:pt modelId="{01EB4B40-967D-456E-961E-EE26CA354863}">
      <dgm:prSet/>
      <dgm:spPr/>
      <dgm:t>
        <a:bodyPr/>
        <a:lstStyle/>
        <a:p>
          <a:r>
            <a:rPr lang="tr-TR"/>
            <a:t>PANSİYON(KIZ)</a:t>
          </a:r>
          <a:endParaRPr lang="en-US"/>
        </a:p>
      </dgm:t>
    </dgm:pt>
    <dgm:pt modelId="{BD8BB5F3-8B1A-41BC-A211-D76243B7107C}" type="parTrans" cxnId="{D482D668-446B-4D42-ACF7-652E3C3B1710}">
      <dgm:prSet/>
      <dgm:spPr/>
      <dgm:t>
        <a:bodyPr/>
        <a:lstStyle/>
        <a:p>
          <a:endParaRPr lang="en-US"/>
        </a:p>
      </dgm:t>
    </dgm:pt>
    <dgm:pt modelId="{1AE55E5D-4E12-4953-972B-08382226492A}" type="sibTrans" cxnId="{D482D668-446B-4D42-ACF7-652E3C3B1710}">
      <dgm:prSet/>
      <dgm:spPr/>
      <dgm:t>
        <a:bodyPr/>
        <a:lstStyle/>
        <a:p>
          <a:endParaRPr lang="en-US"/>
        </a:p>
      </dgm:t>
    </dgm:pt>
    <dgm:pt modelId="{F26C793C-02C5-40C2-BFDB-4AC3622A7AC0}">
      <dgm:prSet/>
      <dgm:spPr/>
      <dgm:t>
        <a:bodyPr/>
        <a:lstStyle/>
        <a:p>
          <a:r>
            <a:rPr lang="tr-TR" dirty="0"/>
            <a:t>YÜZDELİK DİLİM (22.39)</a:t>
          </a:r>
          <a:endParaRPr lang="en-US" dirty="0"/>
        </a:p>
      </dgm:t>
    </dgm:pt>
    <dgm:pt modelId="{D08E35FF-E816-411E-883A-4B871E2AFE06}" type="parTrans" cxnId="{ABB79B34-489E-43CF-AC19-7689867E202F}">
      <dgm:prSet/>
      <dgm:spPr/>
      <dgm:t>
        <a:bodyPr/>
        <a:lstStyle/>
        <a:p>
          <a:endParaRPr lang="en-US"/>
        </a:p>
      </dgm:t>
    </dgm:pt>
    <dgm:pt modelId="{ADA601A3-7C9F-4655-88AF-8AD44DCABC29}" type="sibTrans" cxnId="{ABB79B34-489E-43CF-AC19-7689867E202F}">
      <dgm:prSet/>
      <dgm:spPr/>
      <dgm:t>
        <a:bodyPr/>
        <a:lstStyle/>
        <a:p>
          <a:endParaRPr lang="en-US"/>
        </a:p>
      </dgm:t>
    </dgm:pt>
    <dgm:pt modelId="{3A5B34C9-5F23-4E3F-9561-77093C8258F9}">
      <dgm:prSet/>
      <dgm:spPr/>
      <dgm:t>
        <a:bodyPr/>
        <a:lstStyle/>
        <a:p>
          <a:r>
            <a:rPr lang="tr-TR"/>
            <a:t>ŞEHİT SELİM CANSIZ ANADOLU İMAM HATİP LİSESİ(ERKEK)</a:t>
          </a:r>
          <a:endParaRPr lang="en-US"/>
        </a:p>
      </dgm:t>
    </dgm:pt>
    <dgm:pt modelId="{FC3E31C4-E736-42A2-972D-8D82DDD3998C}" type="parTrans" cxnId="{79A96F12-5CD2-4144-B4DF-27C24195E02E}">
      <dgm:prSet/>
      <dgm:spPr/>
      <dgm:t>
        <a:bodyPr/>
        <a:lstStyle/>
        <a:p>
          <a:endParaRPr lang="en-US"/>
        </a:p>
      </dgm:t>
    </dgm:pt>
    <dgm:pt modelId="{21F86E58-A2D8-42D7-9BD2-1EE892B59E6E}" type="sibTrans" cxnId="{79A96F12-5CD2-4144-B4DF-27C24195E02E}">
      <dgm:prSet/>
      <dgm:spPr/>
      <dgm:t>
        <a:bodyPr/>
        <a:lstStyle/>
        <a:p>
          <a:endParaRPr lang="en-US"/>
        </a:p>
      </dgm:t>
    </dgm:pt>
    <dgm:pt modelId="{2E69B8E0-A58D-4455-B876-9620506D7204}">
      <dgm:prSet/>
      <dgm:spPr/>
      <dgm:t>
        <a:bodyPr/>
        <a:lstStyle/>
        <a:p>
          <a:r>
            <a:rPr lang="tr-TR"/>
            <a:t>PANSİYON(ERKEK)</a:t>
          </a:r>
          <a:endParaRPr lang="en-US"/>
        </a:p>
      </dgm:t>
    </dgm:pt>
    <dgm:pt modelId="{A8B461E3-BB55-4F41-A956-25A8F6FADF21}" type="parTrans" cxnId="{8276AA23-5697-4885-BFFA-84CDC5605D02}">
      <dgm:prSet/>
      <dgm:spPr/>
      <dgm:t>
        <a:bodyPr/>
        <a:lstStyle/>
        <a:p>
          <a:endParaRPr lang="en-US"/>
        </a:p>
      </dgm:t>
    </dgm:pt>
    <dgm:pt modelId="{DEFD6A82-E336-4FD6-98B6-2C2928B69452}" type="sibTrans" cxnId="{8276AA23-5697-4885-BFFA-84CDC5605D02}">
      <dgm:prSet/>
      <dgm:spPr/>
      <dgm:t>
        <a:bodyPr/>
        <a:lstStyle/>
        <a:p>
          <a:endParaRPr lang="en-US"/>
        </a:p>
      </dgm:t>
    </dgm:pt>
    <dgm:pt modelId="{AC1F0099-835D-4146-A07C-447F5D842A3D}">
      <dgm:prSet/>
      <dgm:spPr/>
      <dgm:t>
        <a:bodyPr/>
        <a:lstStyle/>
        <a:p>
          <a:r>
            <a:rPr lang="tr-TR" dirty="0"/>
            <a:t>YÜZDELİK DİLİM (27.70)</a:t>
          </a:r>
          <a:endParaRPr lang="en-US" dirty="0"/>
        </a:p>
      </dgm:t>
    </dgm:pt>
    <dgm:pt modelId="{C1BEE6A0-5AA7-41EF-A6A0-F6DA08FA13F3}" type="parTrans" cxnId="{EEA743CE-9676-44AC-B03C-FB6D2AE471F8}">
      <dgm:prSet/>
      <dgm:spPr/>
      <dgm:t>
        <a:bodyPr/>
        <a:lstStyle/>
        <a:p>
          <a:endParaRPr lang="en-US"/>
        </a:p>
      </dgm:t>
    </dgm:pt>
    <dgm:pt modelId="{314972ED-58E5-40B6-8872-50D1FAFC52DE}" type="sibTrans" cxnId="{EEA743CE-9676-44AC-B03C-FB6D2AE471F8}">
      <dgm:prSet/>
      <dgm:spPr/>
      <dgm:t>
        <a:bodyPr/>
        <a:lstStyle/>
        <a:p>
          <a:endParaRPr lang="en-US"/>
        </a:p>
      </dgm:t>
    </dgm:pt>
    <dgm:pt modelId="{6AB1A828-98A4-4AAD-8F1B-1E8B60BECDB4}" type="pres">
      <dgm:prSet presAssocID="{0AC68A61-28F7-41D0-BC37-FEF61670D0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7DF3427-2821-4438-8C49-03DCF84D3EE4}" type="pres">
      <dgm:prSet presAssocID="{5F0F25F5-5766-4E69-A742-2EFC2637D8D2}" presName="linNode" presStyleCnt="0"/>
      <dgm:spPr/>
    </dgm:pt>
    <dgm:pt modelId="{B96D5093-50D6-4D7A-AE0D-18F3D12B790E}" type="pres">
      <dgm:prSet presAssocID="{5F0F25F5-5766-4E69-A742-2EFC2637D8D2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28B1DC3-9625-4CF9-BBBF-3313EF0FAEAA}" type="pres">
      <dgm:prSet presAssocID="{5F0F25F5-5766-4E69-A742-2EFC2637D8D2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EBFB9E-BA92-4465-BB39-EABAE60EF003}" type="pres">
      <dgm:prSet presAssocID="{3341CB9E-BEC2-4EB5-BE46-205FEA6CC71A}" presName="sp" presStyleCnt="0"/>
      <dgm:spPr/>
    </dgm:pt>
    <dgm:pt modelId="{45A2EFB2-527A-44B9-AC59-DBFAC2A6565F}" type="pres">
      <dgm:prSet presAssocID="{3A5B34C9-5F23-4E3F-9561-77093C8258F9}" presName="linNode" presStyleCnt="0"/>
      <dgm:spPr/>
    </dgm:pt>
    <dgm:pt modelId="{5B8F0509-24B3-41C5-8492-342FD6EC2ACC}" type="pres">
      <dgm:prSet presAssocID="{3A5B34C9-5F23-4E3F-9561-77093C8258F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F437BD-EF95-4BF8-8A6B-8550BBE65C22}" type="pres">
      <dgm:prSet presAssocID="{3A5B34C9-5F23-4E3F-9561-77093C8258F9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6184874-4670-48BB-9482-7A6240A05B51}" type="presOf" srcId="{01EB4B40-967D-456E-961E-EE26CA354863}" destId="{F28B1DC3-9625-4CF9-BBBF-3313EF0FAEAA}" srcOrd="0" destOrd="0" presId="urn:microsoft.com/office/officeart/2005/8/layout/vList5"/>
    <dgm:cxn modelId="{1C75DEAB-A9C8-4EE4-B3A1-767C92C50FF8}" type="presOf" srcId="{3A5B34C9-5F23-4E3F-9561-77093C8258F9}" destId="{5B8F0509-24B3-41C5-8492-342FD6EC2ACC}" srcOrd="0" destOrd="0" presId="urn:microsoft.com/office/officeart/2005/8/layout/vList5"/>
    <dgm:cxn modelId="{D482D668-446B-4D42-ACF7-652E3C3B1710}" srcId="{5F0F25F5-5766-4E69-A742-2EFC2637D8D2}" destId="{01EB4B40-967D-456E-961E-EE26CA354863}" srcOrd="0" destOrd="0" parTransId="{BD8BB5F3-8B1A-41BC-A211-D76243B7107C}" sibTransId="{1AE55E5D-4E12-4953-972B-08382226492A}"/>
    <dgm:cxn modelId="{8921906F-3412-4210-84E3-8BC248A4C322}" type="presOf" srcId="{2E69B8E0-A58D-4455-B876-9620506D7204}" destId="{ECF437BD-EF95-4BF8-8A6B-8550BBE65C22}" srcOrd="0" destOrd="0" presId="urn:microsoft.com/office/officeart/2005/8/layout/vList5"/>
    <dgm:cxn modelId="{B3C8F62B-3699-4FBE-AE79-6334B7C438A0}" type="presOf" srcId="{F26C793C-02C5-40C2-BFDB-4AC3622A7AC0}" destId="{F28B1DC3-9625-4CF9-BBBF-3313EF0FAEAA}" srcOrd="0" destOrd="1" presId="urn:microsoft.com/office/officeart/2005/8/layout/vList5"/>
    <dgm:cxn modelId="{EEA743CE-9676-44AC-B03C-FB6D2AE471F8}" srcId="{3A5B34C9-5F23-4E3F-9561-77093C8258F9}" destId="{AC1F0099-835D-4146-A07C-447F5D842A3D}" srcOrd="1" destOrd="0" parTransId="{C1BEE6A0-5AA7-41EF-A6A0-F6DA08FA13F3}" sibTransId="{314972ED-58E5-40B6-8872-50D1FAFC52DE}"/>
    <dgm:cxn modelId="{79A96F12-5CD2-4144-B4DF-27C24195E02E}" srcId="{0AC68A61-28F7-41D0-BC37-FEF61670D005}" destId="{3A5B34C9-5F23-4E3F-9561-77093C8258F9}" srcOrd="1" destOrd="0" parTransId="{FC3E31C4-E736-42A2-972D-8D82DDD3998C}" sibTransId="{21F86E58-A2D8-42D7-9BD2-1EE892B59E6E}"/>
    <dgm:cxn modelId="{8276AA23-5697-4885-BFFA-84CDC5605D02}" srcId="{3A5B34C9-5F23-4E3F-9561-77093C8258F9}" destId="{2E69B8E0-A58D-4455-B876-9620506D7204}" srcOrd="0" destOrd="0" parTransId="{A8B461E3-BB55-4F41-A956-25A8F6FADF21}" sibTransId="{DEFD6A82-E336-4FD6-98B6-2C2928B69452}"/>
    <dgm:cxn modelId="{D17B4501-E7DC-47E2-98C5-743DFF8EE50B}" type="presOf" srcId="{0AC68A61-28F7-41D0-BC37-FEF61670D005}" destId="{6AB1A828-98A4-4AAD-8F1B-1E8B60BECDB4}" srcOrd="0" destOrd="0" presId="urn:microsoft.com/office/officeart/2005/8/layout/vList5"/>
    <dgm:cxn modelId="{ABB79B34-489E-43CF-AC19-7689867E202F}" srcId="{5F0F25F5-5766-4E69-A742-2EFC2637D8D2}" destId="{F26C793C-02C5-40C2-BFDB-4AC3622A7AC0}" srcOrd="1" destOrd="0" parTransId="{D08E35FF-E816-411E-883A-4B871E2AFE06}" sibTransId="{ADA601A3-7C9F-4655-88AF-8AD44DCABC29}"/>
    <dgm:cxn modelId="{4F18AEB8-C1E0-4C70-8CF3-EB34D3A8084A}" srcId="{0AC68A61-28F7-41D0-BC37-FEF61670D005}" destId="{5F0F25F5-5766-4E69-A742-2EFC2637D8D2}" srcOrd="0" destOrd="0" parTransId="{6CBA5B3C-9869-4864-90E3-0DC2A9583B03}" sibTransId="{3341CB9E-BEC2-4EB5-BE46-205FEA6CC71A}"/>
    <dgm:cxn modelId="{B977372E-4F77-40FF-9EE0-5EAE87A0CA9A}" type="presOf" srcId="{AC1F0099-835D-4146-A07C-447F5D842A3D}" destId="{ECF437BD-EF95-4BF8-8A6B-8550BBE65C22}" srcOrd="0" destOrd="1" presId="urn:microsoft.com/office/officeart/2005/8/layout/vList5"/>
    <dgm:cxn modelId="{26ECB228-3E6D-48B5-95DE-A8BCBE94FC74}" type="presOf" srcId="{5F0F25F5-5766-4E69-A742-2EFC2637D8D2}" destId="{B96D5093-50D6-4D7A-AE0D-18F3D12B790E}" srcOrd="0" destOrd="0" presId="urn:microsoft.com/office/officeart/2005/8/layout/vList5"/>
    <dgm:cxn modelId="{11C917E5-E2CB-4B12-BFD5-5ADE1CFCEC78}" type="presParOf" srcId="{6AB1A828-98A4-4AAD-8F1B-1E8B60BECDB4}" destId="{37DF3427-2821-4438-8C49-03DCF84D3EE4}" srcOrd="0" destOrd="0" presId="urn:microsoft.com/office/officeart/2005/8/layout/vList5"/>
    <dgm:cxn modelId="{F316D8F9-F5CC-459B-B345-225175144CCD}" type="presParOf" srcId="{37DF3427-2821-4438-8C49-03DCF84D3EE4}" destId="{B96D5093-50D6-4D7A-AE0D-18F3D12B790E}" srcOrd="0" destOrd="0" presId="urn:microsoft.com/office/officeart/2005/8/layout/vList5"/>
    <dgm:cxn modelId="{F62DEB2F-D8CE-4334-B2A5-3E6A4A856B27}" type="presParOf" srcId="{37DF3427-2821-4438-8C49-03DCF84D3EE4}" destId="{F28B1DC3-9625-4CF9-BBBF-3313EF0FAEAA}" srcOrd="1" destOrd="0" presId="urn:microsoft.com/office/officeart/2005/8/layout/vList5"/>
    <dgm:cxn modelId="{3C261B7B-4252-4B49-AFBA-4C3290218BDF}" type="presParOf" srcId="{6AB1A828-98A4-4AAD-8F1B-1E8B60BECDB4}" destId="{2BEBFB9E-BA92-4465-BB39-EABAE60EF003}" srcOrd="1" destOrd="0" presId="urn:microsoft.com/office/officeart/2005/8/layout/vList5"/>
    <dgm:cxn modelId="{700FAD7B-E6E9-4E55-9BF1-9797B705DECE}" type="presParOf" srcId="{6AB1A828-98A4-4AAD-8F1B-1E8B60BECDB4}" destId="{45A2EFB2-527A-44B9-AC59-DBFAC2A6565F}" srcOrd="2" destOrd="0" presId="urn:microsoft.com/office/officeart/2005/8/layout/vList5"/>
    <dgm:cxn modelId="{DDB08C30-FD9A-4A91-A1B8-371A387D0A60}" type="presParOf" srcId="{45A2EFB2-527A-44B9-AC59-DBFAC2A6565F}" destId="{5B8F0509-24B3-41C5-8492-342FD6EC2ACC}" srcOrd="0" destOrd="0" presId="urn:microsoft.com/office/officeart/2005/8/layout/vList5"/>
    <dgm:cxn modelId="{D7FE5C84-5955-49CD-B1CD-0E67224C2C0D}" type="presParOf" srcId="{45A2EFB2-527A-44B9-AC59-DBFAC2A6565F}" destId="{ECF437BD-EF95-4BF8-8A6B-8550BBE65C22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F7BBFB-6C3C-48E9-8EA5-968EA7EE46E5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23C2041-E044-4540-9861-33B0EE9F3286}">
      <dgm:prSet/>
      <dgm:spPr/>
      <dgm:t>
        <a:bodyPr/>
        <a:lstStyle/>
        <a:p>
          <a:r>
            <a:rPr lang="tr-TR"/>
            <a:t>ATATÜRK MESLEKİ VE TEKNİK ANADOLU LİSESİ</a:t>
          </a:r>
          <a:endParaRPr lang="en-US"/>
        </a:p>
      </dgm:t>
    </dgm:pt>
    <dgm:pt modelId="{B526B6AB-F1D4-4213-A052-DF37944CB965}" type="parTrans" cxnId="{81AE3CA8-DA01-42F5-A58B-79FBD92E2194}">
      <dgm:prSet/>
      <dgm:spPr/>
      <dgm:t>
        <a:bodyPr/>
        <a:lstStyle/>
        <a:p>
          <a:endParaRPr lang="en-US"/>
        </a:p>
      </dgm:t>
    </dgm:pt>
    <dgm:pt modelId="{58158BD1-B8F2-47DF-9804-CC2C1126CB45}" type="sibTrans" cxnId="{81AE3CA8-DA01-42F5-A58B-79FBD92E2194}">
      <dgm:prSet/>
      <dgm:spPr/>
      <dgm:t>
        <a:bodyPr/>
        <a:lstStyle/>
        <a:p>
          <a:endParaRPr lang="en-US"/>
        </a:p>
      </dgm:t>
    </dgm:pt>
    <dgm:pt modelId="{9198CC8D-A280-4A65-B992-C8879279E648}">
      <dgm:prSet/>
      <dgm:spPr/>
      <dgm:t>
        <a:bodyPr/>
        <a:lstStyle/>
        <a:p>
          <a:r>
            <a:rPr lang="tr-TR"/>
            <a:t>Elektrik Elektronik Teknolojisi Alanı</a:t>
          </a:r>
          <a:endParaRPr lang="en-US"/>
        </a:p>
      </dgm:t>
    </dgm:pt>
    <dgm:pt modelId="{3BCB6EBE-E73C-4AE2-A661-F65D989AB9CD}" type="parTrans" cxnId="{72DA3337-88D6-4353-A461-EA5C5D5DE925}">
      <dgm:prSet/>
      <dgm:spPr/>
      <dgm:t>
        <a:bodyPr/>
        <a:lstStyle/>
        <a:p>
          <a:endParaRPr lang="en-US"/>
        </a:p>
      </dgm:t>
    </dgm:pt>
    <dgm:pt modelId="{6141F961-F11D-4BF7-AC6D-948B9CA4090C}" type="sibTrans" cxnId="{72DA3337-88D6-4353-A461-EA5C5D5DE925}">
      <dgm:prSet/>
      <dgm:spPr/>
      <dgm:t>
        <a:bodyPr/>
        <a:lstStyle/>
        <a:p>
          <a:endParaRPr lang="en-US"/>
        </a:p>
      </dgm:t>
    </dgm:pt>
    <dgm:pt modelId="{ED392C95-9772-44FD-BCF7-4712FD705A7F}">
      <dgm:prSet/>
      <dgm:spPr/>
      <dgm:t>
        <a:bodyPr/>
        <a:lstStyle/>
        <a:p>
          <a:r>
            <a:rPr lang="tr-TR" dirty="0"/>
            <a:t>Yüzdelik Dilim </a:t>
          </a:r>
          <a:r>
            <a:rPr lang="tr-TR" dirty="0" smtClean="0"/>
            <a:t>(54.60)</a:t>
          </a:r>
          <a:endParaRPr lang="en-US" dirty="0"/>
        </a:p>
      </dgm:t>
    </dgm:pt>
    <dgm:pt modelId="{6CD6ACB9-F300-4081-94FF-F89E725DA1A6}" type="parTrans" cxnId="{2FC041CE-52D4-449F-B9CD-95DE97C852B9}">
      <dgm:prSet/>
      <dgm:spPr/>
      <dgm:t>
        <a:bodyPr/>
        <a:lstStyle/>
        <a:p>
          <a:endParaRPr lang="en-US"/>
        </a:p>
      </dgm:t>
    </dgm:pt>
    <dgm:pt modelId="{DAC873D7-18CD-472D-A902-09A3748FEB6E}" type="sibTrans" cxnId="{2FC041CE-52D4-449F-B9CD-95DE97C852B9}">
      <dgm:prSet/>
      <dgm:spPr/>
      <dgm:t>
        <a:bodyPr/>
        <a:lstStyle/>
        <a:p>
          <a:endParaRPr lang="en-US"/>
        </a:p>
      </dgm:t>
    </dgm:pt>
    <dgm:pt modelId="{44E29B87-4EB8-4AF0-99A9-D4E129ABF2C1}">
      <dgm:prSet/>
      <dgm:spPr/>
      <dgm:t>
        <a:bodyPr/>
        <a:lstStyle/>
        <a:p>
          <a:r>
            <a:rPr lang="tr-TR"/>
            <a:t>DEVLET HATUN MESLEKİ VE TEKNİK ANADOLU LİSESİ(KIZ)</a:t>
          </a:r>
          <a:endParaRPr lang="en-US"/>
        </a:p>
      </dgm:t>
    </dgm:pt>
    <dgm:pt modelId="{DDDE8696-891B-455F-82B7-8B821D883490}" type="parTrans" cxnId="{93D45759-565A-4023-BCD9-46CD6AFA1536}">
      <dgm:prSet/>
      <dgm:spPr/>
      <dgm:t>
        <a:bodyPr/>
        <a:lstStyle/>
        <a:p>
          <a:endParaRPr lang="en-US"/>
        </a:p>
      </dgm:t>
    </dgm:pt>
    <dgm:pt modelId="{A83ED94D-7227-4657-99D7-03FBA31293E6}" type="sibTrans" cxnId="{93D45759-565A-4023-BCD9-46CD6AFA1536}">
      <dgm:prSet/>
      <dgm:spPr/>
      <dgm:t>
        <a:bodyPr/>
        <a:lstStyle/>
        <a:p>
          <a:endParaRPr lang="en-US"/>
        </a:p>
      </dgm:t>
    </dgm:pt>
    <dgm:pt modelId="{FA835043-FFEA-4124-B760-53A686FF6197}">
      <dgm:prSet/>
      <dgm:spPr/>
      <dgm:t>
        <a:bodyPr/>
        <a:lstStyle/>
        <a:p>
          <a:r>
            <a:rPr lang="tr-TR"/>
            <a:t>Bilişim Teknolojileri Alanı</a:t>
          </a:r>
          <a:endParaRPr lang="en-US"/>
        </a:p>
      </dgm:t>
    </dgm:pt>
    <dgm:pt modelId="{DA877ACB-F38C-417E-B611-FD230CA5016D}" type="parTrans" cxnId="{0EA9092D-D6A9-49BF-BEB7-FE028356A5B6}">
      <dgm:prSet/>
      <dgm:spPr/>
      <dgm:t>
        <a:bodyPr/>
        <a:lstStyle/>
        <a:p>
          <a:endParaRPr lang="en-US"/>
        </a:p>
      </dgm:t>
    </dgm:pt>
    <dgm:pt modelId="{7468A84A-232B-4D77-98FF-A395902B2B6A}" type="sibTrans" cxnId="{0EA9092D-D6A9-49BF-BEB7-FE028356A5B6}">
      <dgm:prSet/>
      <dgm:spPr/>
      <dgm:t>
        <a:bodyPr/>
        <a:lstStyle/>
        <a:p>
          <a:endParaRPr lang="en-US"/>
        </a:p>
      </dgm:t>
    </dgm:pt>
    <dgm:pt modelId="{DEB594DE-3D48-47FF-9BD6-CE13ADF3963B}">
      <dgm:prSet/>
      <dgm:spPr/>
      <dgm:t>
        <a:bodyPr/>
        <a:lstStyle/>
        <a:p>
          <a:r>
            <a:rPr lang="tr-TR" dirty="0"/>
            <a:t>Yüzdelik Dilim </a:t>
          </a:r>
          <a:r>
            <a:rPr lang="tr-TR" dirty="0" smtClean="0"/>
            <a:t>(94.40)</a:t>
          </a:r>
          <a:endParaRPr lang="en-US" dirty="0"/>
        </a:p>
      </dgm:t>
    </dgm:pt>
    <dgm:pt modelId="{CAC88225-B17E-4ABD-81C9-BBB81B703AF4}" type="parTrans" cxnId="{FDC166B8-EB26-4614-BDFB-1ACB65725BA5}">
      <dgm:prSet/>
      <dgm:spPr/>
      <dgm:t>
        <a:bodyPr/>
        <a:lstStyle/>
        <a:p>
          <a:endParaRPr lang="en-US"/>
        </a:p>
      </dgm:t>
    </dgm:pt>
    <dgm:pt modelId="{A32222AA-9309-4C04-AD29-5FA028C5E858}" type="sibTrans" cxnId="{FDC166B8-EB26-4614-BDFB-1ACB65725BA5}">
      <dgm:prSet/>
      <dgm:spPr/>
      <dgm:t>
        <a:bodyPr/>
        <a:lstStyle/>
        <a:p>
          <a:endParaRPr lang="en-US"/>
        </a:p>
      </dgm:t>
    </dgm:pt>
    <dgm:pt modelId="{5F15D3BF-3458-4F8E-A7D6-3EDB23761F34}" type="pres">
      <dgm:prSet presAssocID="{B0F7BBFB-6C3C-48E9-8EA5-968EA7EE46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9D23095-0D20-4E3C-8671-A87C67181FE6}" type="pres">
      <dgm:prSet presAssocID="{E23C2041-E044-4540-9861-33B0EE9F3286}" presName="linNode" presStyleCnt="0"/>
      <dgm:spPr/>
    </dgm:pt>
    <dgm:pt modelId="{F195E7A9-9F79-40FC-A940-18C03F2B6F25}" type="pres">
      <dgm:prSet presAssocID="{E23C2041-E044-4540-9861-33B0EE9F3286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477B15-717D-470E-805C-21CFF29DE1AB}" type="pres">
      <dgm:prSet presAssocID="{E23C2041-E044-4540-9861-33B0EE9F3286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A1FAF01-932C-4156-A193-F9A275D3DDA6}" type="pres">
      <dgm:prSet presAssocID="{58158BD1-B8F2-47DF-9804-CC2C1126CB45}" presName="sp" presStyleCnt="0"/>
      <dgm:spPr/>
    </dgm:pt>
    <dgm:pt modelId="{20AD9736-23B5-41B1-8050-DC99249C9BBF}" type="pres">
      <dgm:prSet presAssocID="{44E29B87-4EB8-4AF0-99A9-D4E129ABF2C1}" presName="linNode" presStyleCnt="0"/>
      <dgm:spPr/>
    </dgm:pt>
    <dgm:pt modelId="{36878F8B-0E08-4264-8CF5-E620CEA9EF21}" type="pres">
      <dgm:prSet presAssocID="{44E29B87-4EB8-4AF0-99A9-D4E129ABF2C1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7AD5F6-411E-42BD-BB82-7DEB65087A0C}" type="pres">
      <dgm:prSet presAssocID="{44E29B87-4EB8-4AF0-99A9-D4E129ABF2C1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ED07203-F60B-41BC-AAB8-37FA8FE92CA2}" type="presOf" srcId="{B0F7BBFB-6C3C-48E9-8EA5-968EA7EE46E5}" destId="{5F15D3BF-3458-4F8E-A7D6-3EDB23761F34}" srcOrd="0" destOrd="0" presId="urn:microsoft.com/office/officeart/2005/8/layout/vList5"/>
    <dgm:cxn modelId="{0F98FA4D-4FAD-409D-9E09-75AA8FD667C7}" type="presOf" srcId="{DEB594DE-3D48-47FF-9BD6-CE13ADF3963B}" destId="{827AD5F6-411E-42BD-BB82-7DEB65087A0C}" srcOrd="0" destOrd="1" presId="urn:microsoft.com/office/officeart/2005/8/layout/vList5"/>
    <dgm:cxn modelId="{72DA3337-88D6-4353-A461-EA5C5D5DE925}" srcId="{E23C2041-E044-4540-9861-33B0EE9F3286}" destId="{9198CC8D-A280-4A65-B992-C8879279E648}" srcOrd="0" destOrd="0" parTransId="{3BCB6EBE-E73C-4AE2-A661-F65D989AB9CD}" sibTransId="{6141F961-F11D-4BF7-AC6D-948B9CA4090C}"/>
    <dgm:cxn modelId="{BEE7CA2A-B516-4398-87B8-596C567D46C7}" type="presOf" srcId="{E23C2041-E044-4540-9861-33B0EE9F3286}" destId="{F195E7A9-9F79-40FC-A940-18C03F2B6F25}" srcOrd="0" destOrd="0" presId="urn:microsoft.com/office/officeart/2005/8/layout/vList5"/>
    <dgm:cxn modelId="{81AE3CA8-DA01-42F5-A58B-79FBD92E2194}" srcId="{B0F7BBFB-6C3C-48E9-8EA5-968EA7EE46E5}" destId="{E23C2041-E044-4540-9861-33B0EE9F3286}" srcOrd="0" destOrd="0" parTransId="{B526B6AB-F1D4-4213-A052-DF37944CB965}" sibTransId="{58158BD1-B8F2-47DF-9804-CC2C1126CB45}"/>
    <dgm:cxn modelId="{0EA9092D-D6A9-49BF-BEB7-FE028356A5B6}" srcId="{44E29B87-4EB8-4AF0-99A9-D4E129ABF2C1}" destId="{FA835043-FFEA-4124-B760-53A686FF6197}" srcOrd="0" destOrd="0" parTransId="{DA877ACB-F38C-417E-B611-FD230CA5016D}" sibTransId="{7468A84A-232B-4D77-98FF-A395902B2B6A}"/>
    <dgm:cxn modelId="{93D45759-565A-4023-BCD9-46CD6AFA1536}" srcId="{B0F7BBFB-6C3C-48E9-8EA5-968EA7EE46E5}" destId="{44E29B87-4EB8-4AF0-99A9-D4E129ABF2C1}" srcOrd="1" destOrd="0" parTransId="{DDDE8696-891B-455F-82B7-8B821D883490}" sibTransId="{A83ED94D-7227-4657-99D7-03FBA31293E6}"/>
    <dgm:cxn modelId="{2FC041CE-52D4-449F-B9CD-95DE97C852B9}" srcId="{9198CC8D-A280-4A65-B992-C8879279E648}" destId="{ED392C95-9772-44FD-BCF7-4712FD705A7F}" srcOrd="0" destOrd="0" parTransId="{6CD6ACB9-F300-4081-94FF-F89E725DA1A6}" sibTransId="{DAC873D7-18CD-472D-A902-09A3748FEB6E}"/>
    <dgm:cxn modelId="{1D08A968-833B-4116-9DA5-C95BB0EF293A}" type="presOf" srcId="{FA835043-FFEA-4124-B760-53A686FF6197}" destId="{827AD5F6-411E-42BD-BB82-7DEB65087A0C}" srcOrd="0" destOrd="0" presId="urn:microsoft.com/office/officeart/2005/8/layout/vList5"/>
    <dgm:cxn modelId="{FDC166B8-EB26-4614-BDFB-1ACB65725BA5}" srcId="{FA835043-FFEA-4124-B760-53A686FF6197}" destId="{DEB594DE-3D48-47FF-9BD6-CE13ADF3963B}" srcOrd="0" destOrd="0" parTransId="{CAC88225-B17E-4ABD-81C9-BBB81B703AF4}" sibTransId="{A32222AA-9309-4C04-AD29-5FA028C5E858}"/>
    <dgm:cxn modelId="{625454FE-A1E6-40B4-8523-CCB84FBDBD4C}" type="presOf" srcId="{ED392C95-9772-44FD-BCF7-4712FD705A7F}" destId="{E9477B15-717D-470E-805C-21CFF29DE1AB}" srcOrd="0" destOrd="1" presId="urn:microsoft.com/office/officeart/2005/8/layout/vList5"/>
    <dgm:cxn modelId="{BD84BD29-003A-418A-B7C6-62B6AB519E74}" type="presOf" srcId="{9198CC8D-A280-4A65-B992-C8879279E648}" destId="{E9477B15-717D-470E-805C-21CFF29DE1AB}" srcOrd="0" destOrd="0" presId="urn:microsoft.com/office/officeart/2005/8/layout/vList5"/>
    <dgm:cxn modelId="{6C605E64-C935-45E0-8757-B8B4CB293FF2}" type="presOf" srcId="{44E29B87-4EB8-4AF0-99A9-D4E129ABF2C1}" destId="{36878F8B-0E08-4264-8CF5-E620CEA9EF21}" srcOrd="0" destOrd="0" presId="urn:microsoft.com/office/officeart/2005/8/layout/vList5"/>
    <dgm:cxn modelId="{655A563E-6B45-4A4A-9DFE-E66242E2BD59}" type="presParOf" srcId="{5F15D3BF-3458-4F8E-A7D6-3EDB23761F34}" destId="{39D23095-0D20-4E3C-8671-A87C67181FE6}" srcOrd="0" destOrd="0" presId="urn:microsoft.com/office/officeart/2005/8/layout/vList5"/>
    <dgm:cxn modelId="{57A108C5-D5E9-4727-960A-537155FFA244}" type="presParOf" srcId="{39D23095-0D20-4E3C-8671-A87C67181FE6}" destId="{F195E7A9-9F79-40FC-A940-18C03F2B6F25}" srcOrd="0" destOrd="0" presId="urn:microsoft.com/office/officeart/2005/8/layout/vList5"/>
    <dgm:cxn modelId="{CEC731CE-53DF-4748-A6BD-8D7DA78583D1}" type="presParOf" srcId="{39D23095-0D20-4E3C-8671-A87C67181FE6}" destId="{E9477B15-717D-470E-805C-21CFF29DE1AB}" srcOrd="1" destOrd="0" presId="urn:microsoft.com/office/officeart/2005/8/layout/vList5"/>
    <dgm:cxn modelId="{C50F86D9-8DC8-4C02-A00A-0C51A683E78B}" type="presParOf" srcId="{5F15D3BF-3458-4F8E-A7D6-3EDB23761F34}" destId="{BA1FAF01-932C-4156-A193-F9A275D3DDA6}" srcOrd="1" destOrd="0" presId="urn:microsoft.com/office/officeart/2005/8/layout/vList5"/>
    <dgm:cxn modelId="{D456E3D6-D7D3-4B27-9EF7-2FF841579E6D}" type="presParOf" srcId="{5F15D3BF-3458-4F8E-A7D6-3EDB23761F34}" destId="{20AD9736-23B5-41B1-8050-DC99249C9BBF}" srcOrd="2" destOrd="0" presId="urn:microsoft.com/office/officeart/2005/8/layout/vList5"/>
    <dgm:cxn modelId="{8766E2D6-F57D-44C0-A298-A94AE89F7D4D}" type="presParOf" srcId="{20AD9736-23B5-41B1-8050-DC99249C9BBF}" destId="{36878F8B-0E08-4264-8CF5-E620CEA9EF21}" srcOrd="0" destOrd="0" presId="urn:microsoft.com/office/officeart/2005/8/layout/vList5"/>
    <dgm:cxn modelId="{9F724415-DEF4-4790-BDD2-F8B241F55D44}" type="presParOf" srcId="{20AD9736-23B5-41B1-8050-DC99249C9BBF}" destId="{827AD5F6-411E-42BD-BB82-7DEB65087A0C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F96DD8-09C8-4C76-A8B3-6F7F4FC650A5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BBACE6D-3CD4-449E-9AFC-B602EB271D43}">
      <dgm:prSet/>
      <dgm:spPr/>
      <dgm:t>
        <a:bodyPr/>
        <a:lstStyle/>
        <a:p>
          <a:r>
            <a:rPr lang="tr-TR"/>
            <a:t>KÜTAHYA TİCARET VE SANAYİ ODASI MESLEKİ VE TEKNİK ANADOLU LİSESİ</a:t>
          </a:r>
          <a:endParaRPr lang="en-US"/>
        </a:p>
      </dgm:t>
    </dgm:pt>
    <dgm:pt modelId="{CC5C7C29-7CA3-4522-872D-BBADA8C2AE7C}" type="parTrans" cxnId="{9455586A-B104-4B81-A654-645D1A1C000E}">
      <dgm:prSet/>
      <dgm:spPr/>
      <dgm:t>
        <a:bodyPr/>
        <a:lstStyle/>
        <a:p>
          <a:endParaRPr lang="en-US"/>
        </a:p>
      </dgm:t>
    </dgm:pt>
    <dgm:pt modelId="{A32A3745-5F5F-458F-A681-57F0308C1BA0}" type="sibTrans" cxnId="{9455586A-B104-4B81-A654-645D1A1C000E}">
      <dgm:prSet/>
      <dgm:spPr/>
      <dgm:t>
        <a:bodyPr/>
        <a:lstStyle/>
        <a:p>
          <a:endParaRPr lang="en-US"/>
        </a:p>
      </dgm:t>
    </dgm:pt>
    <dgm:pt modelId="{58CF70BE-BFF1-428D-8809-733BBE1BA8D6}">
      <dgm:prSet/>
      <dgm:spPr/>
      <dgm:t>
        <a:bodyPr/>
        <a:lstStyle/>
        <a:p>
          <a:r>
            <a:rPr lang="tr-TR"/>
            <a:t>Elektrik Elektronik Teknolojisi Alanı(Sınavlı)</a:t>
          </a:r>
          <a:endParaRPr lang="en-US"/>
        </a:p>
      </dgm:t>
    </dgm:pt>
    <dgm:pt modelId="{756899FA-1098-46CD-86E1-192D8F452AAF}" type="parTrans" cxnId="{F9DA9C7B-9702-42F5-B995-30B61BE104DD}">
      <dgm:prSet/>
      <dgm:spPr/>
      <dgm:t>
        <a:bodyPr/>
        <a:lstStyle/>
        <a:p>
          <a:endParaRPr lang="en-US"/>
        </a:p>
      </dgm:t>
    </dgm:pt>
    <dgm:pt modelId="{0B33B7E1-1E68-469A-BFCF-C5C1EF5C1C58}" type="sibTrans" cxnId="{F9DA9C7B-9702-42F5-B995-30B61BE104DD}">
      <dgm:prSet/>
      <dgm:spPr/>
      <dgm:t>
        <a:bodyPr/>
        <a:lstStyle/>
        <a:p>
          <a:endParaRPr lang="en-US"/>
        </a:p>
      </dgm:t>
    </dgm:pt>
    <dgm:pt modelId="{C489D298-407B-4BC0-80F5-E146DB38584A}">
      <dgm:prSet/>
      <dgm:spPr/>
      <dgm:t>
        <a:bodyPr/>
        <a:lstStyle/>
        <a:p>
          <a:r>
            <a:rPr lang="tr-TR" dirty="0"/>
            <a:t>Yüzdelik Dilim </a:t>
          </a:r>
          <a:r>
            <a:rPr lang="tr-TR" dirty="0" smtClean="0"/>
            <a:t>(63.36)</a:t>
          </a:r>
          <a:endParaRPr lang="en-US" dirty="0"/>
        </a:p>
      </dgm:t>
    </dgm:pt>
    <dgm:pt modelId="{25C54F0B-DAAE-4ED3-8C7B-639BE6E3FF99}" type="parTrans" cxnId="{25EFA77E-AC3D-4120-9D56-E8CC7B757B4D}">
      <dgm:prSet/>
      <dgm:spPr/>
      <dgm:t>
        <a:bodyPr/>
        <a:lstStyle/>
        <a:p>
          <a:endParaRPr lang="en-US"/>
        </a:p>
      </dgm:t>
    </dgm:pt>
    <dgm:pt modelId="{D8097564-3285-48A8-8EBF-8B5C2742DC4A}" type="sibTrans" cxnId="{25EFA77E-AC3D-4120-9D56-E8CC7B757B4D}">
      <dgm:prSet/>
      <dgm:spPr/>
      <dgm:t>
        <a:bodyPr/>
        <a:lstStyle/>
        <a:p>
          <a:endParaRPr lang="en-US"/>
        </a:p>
      </dgm:t>
    </dgm:pt>
    <dgm:pt modelId="{4D61F2D1-3019-44D8-AABD-9FC6FB0090F2}">
      <dgm:prSet/>
      <dgm:spPr/>
      <dgm:t>
        <a:bodyPr/>
        <a:lstStyle/>
        <a:p>
          <a:r>
            <a:rPr lang="tr-TR" dirty="0"/>
            <a:t>Motorlu Araçlar Teknolojisi Alanı(Sınavlı)</a:t>
          </a:r>
          <a:endParaRPr lang="en-US" dirty="0"/>
        </a:p>
      </dgm:t>
    </dgm:pt>
    <dgm:pt modelId="{9C98C777-AD05-4E27-9B89-BB7963BAB535}" type="parTrans" cxnId="{4257ADF5-5FDD-48A1-806C-899D2BF22B92}">
      <dgm:prSet/>
      <dgm:spPr/>
      <dgm:t>
        <a:bodyPr/>
        <a:lstStyle/>
        <a:p>
          <a:endParaRPr lang="en-US"/>
        </a:p>
      </dgm:t>
    </dgm:pt>
    <dgm:pt modelId="{A4B3C163-831F-4E1D-A0E6-21BCD521941B}" type="sibTrans" cxnId="{4257ADF5-5FDD-48A1-806C-899D2BF22B92}">
      <dgm:prSet/>
      <dgm:spPr/>
      <dgm:t>
        <a:bodyPr/>
        <a:lstStyle/>
        <a:p>
          <a:endParaRPr lang="en-US"/>
        </a:p>
      </dgm:t>
    </dgm:pt>
    <dgm:pt modelId="{908C63D3-554A-443F-A16F-A54FC4FC1FE5}">
      <dgm:prSet/>
      <dgm:spPr/>
      <dgm:t>
        <a:bodyPr/>
        <a:lstStyle/>
        <a:p>
          <a:r>
            <a:rPr lang="tr-TR" dirty="0"/>
            <a:t>Yüzdelik Dilim </a:t>
          </a:r>
          <a:r>
            <a:rPr lang="tr-TR" dirty="0" smtClean="0"/>
            <a:t>(74.90)</a:t>
          </a:r>
          <a:endParaRPr lang="en-US" dirty="0"/>
        </a:p>
      </dgm:t>
    </dgm:pt>
    <dgm:pt modelId="{75E7291C-2B69-4DF9-AFA8-8B7AFC656867}" type="parTrans" cxnId="{70022A24-533C-4EA0-A87D-00986E253E70}">
      <dgm:prSet/>
      <dgm:spPr/>
      <dgm:t>
        <a:bodyPr/>
        <a:lstStyle/>
        <a:p>
          <a:endParaRPr lang="en-US"/>
        </a:p>
      </dgm:t>
    </dgm:pt>
    <dgm:pt modelId="{975EBF14-C861-4C6B-89ED-342CDD73682E}" type="sibTrans" cxnId="{70022A24-533C-4EA0-A87D-00986E253E70}">
      <dgm:prSet/>
      <dgm:spPr/>
      <dgm:t>
        <a:bodyPr/>
        <a:lstStyle/>
        <a:p>
          <a:endParaRPr lang="en-US"/>
        </a:p>
      </dgm:t>
    </dgm:pt>
    <dgm:pt modelId="{08FA5D35-B276-4D61-AA87-43F1E57AE64E}">
      <dgm:prSet/>
      <dgm:spPr/>
      <dgm:t>
        <a:bodyPr/>
        <a:lstStyle/>
        <a:p>
          <a:r>
            <a:rPr lang="tr-TR"/>
            <a:t>Prof. Dr. Necmettin Erbakan Mesleki ve Teknik Anadolu Lisesi</a:t>
          </a:r>
          <a:endParaRPr lang="en-US"/>
        </a:p>
      </dgm:t>
    </dgm:pt>
    <dgm:pt modelId="{296A6818-45F5-48F0-8338-0232FA7D4630}" type="parTrans" cxnId="{27E8EF95-4CA0-464B-86A2-4B386870B5B3}">
      <dgm:prSet/>
      <dgm:spPr/>
      <dgm:t>
        <a:bodyPr/>
        <a:lstStyle/>
        <a:p>
          <a:endParaRPr lang="en-US"/>
        </a:p>
      </dgm:t>
    </dgm:pt>
    <dgm:pt modelId="{1C7424A9-B04C-413B-BBA9-61396ACE3BC3}" type="sibTrans" cxnId="{27E8EF95-4CA0-464B-86A2-4B386870B5B3}">
      <dgm:prSet/>
      <dgm:spPr/>
      <dgm:t>
        <a:bodyPr/>
        <a:lstStyle/>
        <a:p>
          <a:endParaRPr lang="en-US"/>
        </a:p>
      </dgm:t>
    </dgm:pt>
    <dgm:pt modelId="{BE98FC89-3E75-4697-B378-E8EA15B6A4BE}">
      <dgm:prSet/>
      <dgm:spPr/>
      <dgm:t>
        <a:bodyPr/>
        <a:lstStyle/>
        <a:p>
          <a:r>
            <a:rPr lang="tr-TR"/>
            <a:t>Kimya Teknolojisi Alanı(Sınavlı)</a:t>
          </a:r>
          <a:endParaRPr lang="en-US"/>
        </a:p>
      </dgm:t>
    </dgm:pt>
    <dgm:pt modelId="{9AFEF138-5651-4791-88D3-EC012C5F1544}" type="parTrans" cxnId="{BB34FC51-AEDB-47CD-8763-3167B8B8040A}">
      <dgm:prSet/>
      <dgm:spPr/>
      <dgm:t>
        <a:bodyPr/>
        <a:lstStyle/>
        <a:p>
          <a:endParaRPr lang="en-US"/>
        </a:p>
      </dgm:t>
    </dgm:pt>
    <dgm:pt modelId="{6B0CEED8-1F43-4E76-8F9A-E770CCAC8F21}" type="sibTrans" cxnId="{BB34FC51-AEDB-47CD-8763-3167B8B8040A}">
      <dgm:prSet/>
      <dgm:spPr/>
      <dgm:t>
        <a:bodyPr/>
        <a:lstStyle/>
        <a:p>
          <a:endParaRPr lang="en-US"/>
        </a:p>
      </dgm:t>
    </dgm:pt>
    <dgm:pt modelId="{C9155E39-BE1E-4A1B-8C06-456E1238E66B}">
      <dgm:prSet/>
      <dgm:spPr/>
      <dgm:t>
        <a:bodyPr/>
        <a:lstStyle/>
        <a:p>
          <a:r>
            <a:rPr lang="tr-TR" dirty="0"/>
            <a:t>Yüzdelik Dilim </a:t>
          </a:r>
          <a:r>
            <a:rPr lang="tr-TR" dirty="0" smtClean="0"/>
            <a:t>(62.90)</a:t>
          </a:r>
          <a:endParaRPr lang="en-US" dirty="0"/>
        </a:p>
      </dgm:t>
    </dgm:pt>
    <dgm:pt modelId="{5AB57CFE-7355-496C-895B-DD6947A4F8B5}" type="parTrans" cxnId="{E6EE34BF-1A81-43BA-AE0B-1207EADCAA20}">
      <dgm:prSet/>
      <dgm:spPr/>
      <dgm:t>
        <a:bodyPr/>
        <a:lstStyle/>
        <a:p>
          <a:endParaRPr lang="en-US"/>
        </a:p>
      </dgm:t>
    </dgm:pt>
    <dgm:pt modelId="{E6552671-C7EB-4815-AA55-81F230AAF77B}" type="sibTrans" cxnId="{E6EE34BF-1A81-43BA-AE0B-1207EADCAA20}">
      <dgm:prSet/>
      <dgm:spPr/>
      <dgm:t>
        <a:bodyPr/>
        <a:lstStyle/>
        <a:p>
          <a:endParaRPr lang="en-US"/>
        </a:p>
      </dgm:t>
    </dgm:pt>
    <dgm:pt modelId="{36B61481-9712-4D72-A0E4-8A30227F8E12}" type="pres">
      <dgm:prSet presAssocID="{E0F96DD8-09C8-4C76-A8B3-6F7F4FC650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5C164D1-CF68-4F41-B260-99B05BF13BB7}" type="pres">
      <dgm:prSet presAssocID="{5BBACE6D-3CD4-449E-9AFC-B602EB271D43}" presName="linNode" presStyleCnt="0"/>
      <dgm:spPr/>
    </dgm:pt>
    <dgm:pt modelId="{DE3412BA-0963-4FD3-B75A-ED08DB17110A}" type="pres">
      <dgm:prSet presAssocID="{5BBACE6D-3CD4-449E-9AFC-B602EB271D4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108CD75-5D59-4FF0-9F90-CCCDFE620748}" type="pres">
      <dgm:prSet presAssocID="{5BBACE6D-3CD4-449E-9AFC-B602EB271D4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B20C7E-6989-4124-A5D1-F7C8C34841CF}" type="pres">
      <dgm:prSet presAssocID="{A32A3745-5F5F-458F-A681-57F0308C1BA0}" presName="sp" presStyleCnt="0"/>
      <dgm:spPr/>
    </dgm:pt>
    <dgm:pt modelId="{94D18E53-369B-4CDE-8A34-AC49B462B254}" type="pres">
      <dgm:prSet presAssocID="{08FA5D35-B276-4D61-AA87-43F1E57AE64E}" presName="linNode" presStyleCnt="0"/>
      <dgm:spPr/>
    </dgm:pt>
    <dgm:pt modelId="{1318FEE2-D3E5-4A48-9C00-C4927AA4AB24}" type="pres">
      <dgm:prSet presAssocID="{08FA5D35-B276-4D61-AA87-43F1E57AE64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130A07-1063-4111-9F1B-0DB82BEB5306}" type="pres">
      <dgm:prSet presAssocID="{08FA5D35-B276-4D61-AA87-43F1E57AE64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7E8EF95-4CA0-464B-86A2-4B386870B5B3}" srcId="{E0F96DD8-09C8-4C76-A8B3-6F7F4FC650A5}" destId="{08FA5D35-B276-4D61-AA87-43F1E57AE64E}" srcOrd="1" destOrd="0" parTransId="{296A6818-45F5-48F0-8338-0232FA7D4630}" sibTransId="{1C7424A9-B04C-413B-BBA9-61396ACE3BC3}"/>
    <dgm:cxn modelId="{8E44299C-52A6-4AFA-9096-DBB79111F2B4}" type="presOf" srcId="{5BBACE6D-3CD4-449E-9AFC-B602EB271D43}" destId="{DE3412BA-0963-4FD3-B75A-ED08DB17110A}" srcOrd="0" destOrd="0" presId="urn:microsoft.com/office/officeart/2005/8/layout/vList5"/>
    <dgm:cxn modelId="{AE8E2D4E-3659-4CCA-ACDC-C1FEAFE9537D}" type="presOf" srcId="{4D61F2D1-3019-44D8-AABD-9FC6FB0090F2}" destId="{4108CD75-5D59-4FF0-9F90-CCCDFE620748}" srcOrd="0" destOrd="2" presId="urn:microsoft.com/office/officeart/2005/8/layout/vList5"/>
    <dgm:cxn modelId="{4257ADF5-5FDD-48A1-806C-899D2BF22B92}" srcId="{5BBACE6D-3CD4-449E-9AFC-B602EB271D43}" destId="{4D61F2D1-3019-44D8-AABD-9FC6FB0090F2}" srcOrd="1" destOrd="0" parTransId="{9C98C777-AD05-4E27-9B89-BB7963BAB535}" sibTransId="{A4B3C163-831F-4E1D-A0E6-21BCD521941B}"/>
    <dgm:cxn modelId="{9455586A-B104-4B81-A654-645D1A1C000E}" srcId="{E0F96DD8-09C8-4C76-A8B3-6F7F4FC650A5}" destId="{5BBACE6D-3CD4-449E-9AFC-B602EB271D43}" srcOrd="0" destOrd="0" parTransId="{CC5C7C29-7CA3-4522-872D-BBADA8C2AE7C}" sibTransId="{A32A3745-5F5F-458F-A681-57F0308C1BA0}"/>
    <dgm:cxn modelId="{25EFA77E-AC3D-4120-9D56-E8CC7B757B4D}" srcId="{58CF70BE-BFF1-428D-8809-733BBE1BA8D6}" destId="{C489D298-407B-4BC0-80F5-E146DB38584A}" srcOrd="0" destOrd="0" parTransId="{25C54F0B-DAAE-4ED3-8C7B-639BE6E3FF99}" sibTransId="{D8097564-3285-48A8-8EBF-8B5C2742DC4A}"/>
    <dgm:cxn modelId="{0ECE5C24-D4EF-4878-9213-824750C5084A}" type="presOf" srcId="{C489D298-407B-4BC0-80F5-E146DB38584A}" destId="{4108CD75-5D59-4FF0-9F90-CCCDFE620748}" srcOrd="0" destOrd="1" presId="urn:microsoft.com/office/officeart/2005/8/layout/vList5"/>
    <dgm:cxn modelId="{BB34FC51-AEDB-47CD-8763-3167B8B8040A}" srcId="{08FA5D35-B276-4D61-AA87-43F1E57AE64E}" destId="{BE98FC89-3E75-4697-B378-E8EA15B6A4BE}" srcOrd="0" destOrd="0" parTransId="{9AFEF138-5651-4791-88D3-EC012C5F1544}" sibTransId="{6B0CEED8-1F43-4E76-8F9A-E770CCAC8F21}"/>
    <dgm:cxn modelId="{A1FDF16C-2798-46B7-AABA-011F943BACEA}" type="presOf" srcId="{08FA5D35-B276-4D61-AA87-43F1E57AE64E}" destId="{1318FEE2-D3E5-4A48-9C00-C4927AA4AB24}" srcOrd="0" destOrd="0" presId="urn:microsoft.com/office/officeart/2005/8/layout/vList5"/>
    <dgm:cxn modelId="{D33E2EBD-6AD0-46C4-B203-EF4A8E00FDF1}" type="presOf" srcId="{BE98FC89-3E75-4697-B378-E8EA15B6A4BE}" destId="{40130A07-1063-4111-9F1B-0DB82BEB5306}" srcOrd="0" destOrd="0" presId="urn:microsoft.com/office/officeart/2005/8/layout/vList5"/>
    <dgm:cxn modelId="{E6EE34BF-1A81-43BA-AE0B-1207EADCAA20}" srcId="{BE98FC89-3E75-4697-B378-E8EA15B6A4BE}" destId="{C9155E39-BE1E-4A1B-8C06-456E1238E66B}" srcOrd="0" destOrd="0" parTransId="{5AB57CFE-7355-496C-895B-DD6947A4F8B5}" sibTransId="{E6552671-C7EB-4815-AA55-81F230AAF77B}"/>
    <dgm:cxn modelId="{A91982A5-31AF-4EC2-A099-7B65E680BA97}" type="presOf" srcId="{C9155E39-BE1E-4A1B-8C06-456E1238E66B}" destId="{40130A07-1063-4111-9F1B-0DB82BEB5306}" srcOrd="0" destOrd="1" presId="urn:microsoft.com/office/officeart/2005/8/layout/vList5"/>
    <dgm:cxn modelId="{B318A8DA-68E7-4B7B-A71B-6E9EE39CE341}" type="presOf" srcId="{E0F96DD8-09C8-4C76-A8B3-6F7F4FC650A5}" destId="{36B61481-9712-4D72-A0E4-8A30227F8E12}" srcOrd="0" destOrd="0" presId="urn:microsoft.com/office/officeart/2005/8/layout/vList5"/>
    <dgm:cxn modelId="{70022A24-533C-4EA0-A87D-00986E253E70}" srcId="{4D61F2D1-3019-44D8-AABD-9FC6FB0090F2}" destId="{908C63D3-554A-443F-A16F-A54FC4FC1FE5}" srcOrd="0" destOrd="0" parTransId="{75E7291C-2B69-4DF9-AFA8-8B7AFC656867}" sibTransId="{975EBF14-C861-4C6B-89ED-342CDD73682E}"/>
    <dgm:cxn modelId="{69450346-C5E3-4E3C-9EF5-29E6A76F662A}" type="presOf" srcId="{908C63D3-554A-443F-A16F-A54FC4FC1FE5}" destId="{4108CD75-5D59-4FF0-9F90-CCCDFE620748}" srcOrd="0" destOrd="3" presId="urn:microsoft.com/office/officeart/2005/8/layout/vList5"/>
    <dgm:cxn modelId="{F9DA9C7B-9702-42F5-B995-30B61BE104DD}" srcId="{5BBACE6D-3CD4-449E-9AFC-B602EB271D43}" destId="{58CF70BE-BFF1-428D-8809-733BBE1BA8D6}" srcOrd="0" destOrd="0" parTransId="{756899FA-1098-46CD-86E1-192D8F452AAF}" sibTransId="{0B33B7E1-1E68-469A-BFCF-C5C1EF5C1C58}"/>
    <dgm:cxn modelId="{F5436186-8C50-4140-8AED-C8BC4F2FE6DB}" type="presOf" srcId="{58CF70BE-BFF1-428D-8809-733BBE1BA8D6}" destId="{4108CD75-5D59-4FF0-9F90-CCCDFE620748}" srcOrd="0" destOrd="0" presId="urn:microsoft.com/office/officeart/2005/8/layout/vList5"/>
    <dgm:cxn modelId="{A3BC7134-8862-46A7-BE6D-5F9D85B0C958}" type="presParOf" srcId="{36B61481-9712-4D72-A0E4-8A30227F8E12}" destId="{85C164D1-CF68-4F41-B260-99B05BF13BB7}" srcOrd="0" destOrd="0" presId="urn:microsoft.com/office/officeart/2005/8/layout/vList5"/>
    <dgm:cxn modelId="{ECC0BAFA-A706-4531-9A87-9272BC6D9D89}" type="presParOf" srcId="{85C164D1-CF68-4F41-B260-99B05BF13BB7}" destId="{DE3412BA-0963-4FD3-B75A-ED08DB17110A}" srcOrd="0" destOrd="0" presId="urn:microsoft.com/office/officeart/2005/8/layout/vList5"/>
    <dgm:cxn modelId="{42B12A44-AA03-4C6E-8005-895271B6793C}" type="presParOf" srcId="{85C164D1-CF68-4F41-B260-99B05BF13BB7}" destId="{4108CD75-5D59-4FF0-9F90-CCCDFE620748}" srcOrd="1" destOrd="0" presId="urn:microsoft.com/office/officeart/2005/8/layout/vList5"/>
    <dgm:cxn modelId="{52AD6951-E72F-493B-BA9D-EF7A23DDCC70}" type="presParOf" srcId="{36B61481-9712-4D72-A0E4-8A30227F8E12}" destId="{F7B20C7E-6989-4124-A5D1-F7C8C34841CF}" srcOrd="1" destOrd="0" presId="urn:microsoft.com/office/officeart/2005/8/layout/vList5"/>
    <dgm:cxn modelId="{F07FB06D-E411-49B0-87A6-7E4592DEAC5D}" type="presParOf" srcId="{36B61481-9712-4D72-A0E4-8A30227F8E12}" destId="{94D18E53-369B-4CDE-8A34-AC49B462B254}" srcOrd="2" destOrd="0" presId="urn:microsoft.com/office/officeart/2005/8/layout/vList5"/>
    <dgm:cxn modelId="{9D9CC885-0536-4664-AED6-BD613BC03525}" type="presParOf" srcId="{94D18E53-369B-4CDE-8A34-AC49B462B254}" destId="{1318FEE2-D3E5-4A48-9C00-C4927AA4AB24}" srcOrd="0" destOrd="0" presId="urn:microsoft.com/office/officeart/2005/8/layout/vList5"/>
    <dgm:cxn modelId="{50CEC725-3DF2-4C51-BA5A-8EA9B9DEEB78}" type="presParOf" srcId="{94D18E53-369B-4CDE-8A34-AC49B462B254}" destId="{40130A07-1063-4111-9F1B-0DB82BEB5306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A8582D3-00CF-4674-8A14-08B171B3FCB2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D6E44F-11FF-49AB-92D2-52C6316A1396}">
      <dgm:prSet/>
      <dgm:spPr/>
      <dgm:t>
        <a:bodyPr/>
        <a:lstStyle/>
        <a:p>
          <a:r>
            <a:rPr lang="tr-TR"/>
            <a:t>KILIÇARSLAN ANADOLU LİSESİ</a:t>
          </a:r>
          <a:endParaRPr lang="en-US"/>
        </a:p>
      </dgm:t>
    </dgm:pt>
    <dgm:pt modelId="{36484AB5-55AA-4331-871C-9EF152BBB51D}" type="parTrans" cxnId="{D0C60507-39FF-42E3-9DAF-6837864F3667}">
      <dgm:prSet/>
      <dgm:spPr/>
      <dgm:t>
        <a:bodyPr/>
        <a:lstStyle/>
        <a:p>
          <a:endParaRPr lang="en-US"/>
        </a:p>
      </dgm:t>
    </dgm:pt>
    <dgm:pt modelId="{7C2D658C-F2AD-40AE-8279-3C712143C733}" type="sibTrans" cxnId="{D0C60507-39FF-42E3-9DAF-6837864F3667}">
      <dgm:prSet/>
      <dgm:spPr/>
      <dgm:t>
        <a:bodyPr/>
        <a:lstStyle/>
        <a:p>
          <a:endParaRPr lang="en-US"/>
        </a:p>
      </dgm:t>
    </dgm:pt>
    <dgm:pt modelId="{C7E3DA9A-D694-4F14-B016-3DEF1BAFAE59}">
      <dgm:prSet/>
      <dgm:spPr/>
      <dgm:t>
        <a:bodyPr/>
        <a:lstStyle/>
        <a:p>
          <a:r>
            <a:rPr lang="tr-TR" dirty="0"/>
            <a:t>8.Sınıf OBP Taban Puanı </a:t>
          </a:r>
          <a:r>
            <a:rPr lang="tr-TR" dirty="0" smtClean="0"/>
            <a:t>(93,72)</a:t>
          </a:r>
          <a:endParaRPr lang="en-US" dirty="0"/>
        </a:p>
      </dgm:t>
    </dgm:pt>
    <dgm:pt modelId="{4A786CA9-C59B-42D4-B899-BA27D445EEB5}" type="parTrans" cxnId="{253BF246-63F3-463F-8F74-C14DEFBAB23F}">
      <dgm:prSet/>
      <dgm:spPr/>
      <dgm:t>
        <a:bodyPr/>
        <a:lstStyle/>
        <a:p>
          <a:endParaRPr lang="en-US"/>
        </a:p>
      </dgm:t>
    </dgm:pt>
    <dgm:pt modelId="{CEFF1890-06F4-48B6-A820-E142B07AE2E4}" type="sibTrans" cxnId="{253BF246-63F3-463F-8F74-C14DEFBAB23F}">
      <dgm:prSet/>
      <dgm:spPr/>
      <dgm:t>
        <a:bodyPr/>
        <a:lstStyle/>
        <a:p>
          <a:endParaRPr lang="en-US"/>
        </a:p>
      </dgm:t>
    </dgm:pt>
    <dgm:pt modelId="{6117B14D-C16E-41B7-99AD-B8F3413C9E41}">
      <dgm:prSet/>
      <dgm:spPr/>
      <dgm:t>
        <a:bodyPr/>
        <a:lstStyle/>
        <a:p>
          <a:r>
            <a:rPr lang="tr-TR"/>
            <a:t>FATİH ANADOLU LİSESİ</a:t>
          </a:r>
          <a:endParaRPr lang="en-US"/>
        </a:p>
      </dgm:t>
    </dgm:pt>
    <dgm:pt modelId="{91AC1978-EC2F-475B-A49F-C580986C5212}" type="parTrans" cxnId="{40655F12-8903-4EED-B350-DB8DBEB14151}">
      <dgm:prSet/>
      <dgm:spPr/>
      <dgm:t>
        <a:bodyPr/>
        <a:lstStyle/>
        <a:p>
          <a:endParaRPr lang="en-US"/>
        </a:p>
      </dgm:t>
    </dgm:pt>
    <dgm:pt modelId="{C389529A-D1D7-45E7-8E85-810F76989582}" type="sibTrans" cxnId="{40655F12-8903-4EED-B350-DB8DBEB14151}">
      <dgm:prSet/>
      <dgm:spPr/>
      <dgm:t>
        <a:bodyPr/>
        <a:lstStyle/>
        <a:p>
          <a:endParaRPr lang="en-US"/>
        </a:p>
      </dgm:t>
    </dgm:pt>
    <dgm:pt modelId="{FDCEC101-83ED-4C5A-BF0A-95867592CBF8}">
      <dgm:prSet/>
      <dgm:spPr/>
      <dgm:t>
        <a:bodyPr/>
        <a:lstStyle/>
        <a:p>
          <a:r>
            <a:rPr lang="tr-TR" dirty="0"/>
            <a:t>8.Sınıf OBP Taban Puanı </a:t>
          </a:r>
          <a:r>
            <a:rPr lang="tr-TR" dirty="0" smtClean="0"/>
            <a:t>(89.20)</a:t>
          </a:r>
          <a:endParaRPr lang="en-US" dirty="0"/>
        </a:p>
      </dgm:t>
    </dgm:pt>
    <dgm:pt modelId="{10065986-361B-446F-BE50-85E72B79FC41}" type="parTrans" cxnId="{0AB963A0-8B5F-4BA6-9A90-9DF6B2DB5E16}">
      <dgm:prSet/>
      <dgm:spPr/>
      <dgm:t>
        <a:bodyPr/>
        <a:lstStyle/>
        <a:p>
          <a:endParaRPr lang="en-US"/>
        </a:p>
      </dgm:t>
    </dgm:pt>
    <dgm:pt modelId="{E11E46E1-C8C1-497D-A2F2-CF6EC5B653B7}" type="sibTrans" cxnId="{0AB963A0-8B5F-4BA6-9A90-9DF6B2DB5E16}">
      <dgm:prSet/>
      <dgm:spPr/>
      <dgm:t>
        <a:bodyPr/>
        <a:lstStyle/>
        <a:p>
          <a:endParaRPr lang="en-US"/>
        </a:p>
      </dgm:t>
    </dgm:pt>
    <dgm:pt modelId="{4A598A90-67C1-4212-A2AF-C107595DAC30}">
      <dgm:prSet/>
      <dgm:spPr/>
      <dgm:t>
        <a:bodyPr/>
        <a:lstStyle/>
        <a:p>
          <a:r>
            <a:rPr lang="tr-TR"/>
            <a:t>ABDÜLHAMİD HAN ANADOLU LİSESİ</a:t>
          </a:r>
          <a:endParaRPr lang="en-US"/>
        </a:p>
      </dgm:t>
    </dgm:pt>
    <dgm:pt modelId="{FCB2AAA5-C153-46D7-A30F-0C56C280ED45}" type="parTrans" cxnId="{126A260A-BF0B-4B3A-A4E0-9720C4770680}">
      <dgm:prSet/>
      <dgm:spPr/>
      <dgm:t>
        <a:bodyPr/>
        <a:lstStyle/>
        <a:p>
          <a:endParaRPr lang="en-US"/>
        </a:p>
      </dgm:t>
    </dgm:pt>
    <dgm:pt modelId="{C8364477-9D03-4221-8A0F-637287AFB7F4}" type="sibTrans" cxnId="{126A260A-BF0B-4B3A-A4E0-9720C4770680}">
      <dgm:prSet/>
      <dgm:spPr/>
      <dgm:t>
        <a:bodyPr/>
        <a:lstStyle/>
        <a:p>
          <a:endParaRPr lang="en-US"/>
        </a:p>
      </dgm:t>
    </dgm:pt>
    <dgm:pt modelId="{8DE8C3F2-E74C-4A45-A312-C5FFECC444DC}">
      <dgm:prSet/>
      <dgm:spPr/>
      <dgm:t>
        <a:bodyPr/>
        <a:lstStyle/>
        <a:p>
          <a:r>
            <a:rPr lang="tr-TR" dirty="0"/>
            <a:t>8.Sınıf OBP Taban Puanı </a:t>
          </a:r>
          <a:r>
            <a:rPr lang="tr-TR" dirty="0" smtClean="0"/>
            <a:t>(91.02)</a:t>
          </a:r>
          <a:endParaRPr lang="en-US" dirty="0"/>
        </a:p>
      </dgm:t>
    </dgm:pt>
    <dgm:pt modelId="{57593A23-0C7B-49EE-BD4F-A00A680FAC87}" type="parTrans" cxnId="{F2287992-12A0-4548-AC61-E5E6A1E473C6}">
      <dgm:prSet/>
      <dgm:spPr/>
      <dgm:t>
        <a:bodyPr/>
        <a:lstStyle/>
        <a:p>
          <a:endParaRPr lang="en-US"/>
        </a:p>
      </dgm:t>
    </dgm:pt>
    <dgm:pt modelId="{CF5CD877-40C5-405E-85DF-38E8C87D0ED1}" type="sibTrans" cxnId="{F2287992-12A0-4548-AC61-E5E6A1E473C6}">
      <dgm:prSet/>
      <dgm:spPr/>
      <dgm:t>
        <a:bodyPr/>
        <a:lstStyle/>
        <a:p>
          <a:endParaRPr lang="en-US"/>
        </a:p>
      </dgm:t>
    </dgm:pt>
    <dgm:pt modelId="{CFC1D1D3-69DB-4047-9927-30BA9D314B9F}" type="pres">
      <dgm:prSet presAssocID="{4A8582D3-00CF-4674-8A14-08B171B3FCB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04E395D-E0E0-4D7A-BAB5-B63618499C96}" type="pres">
      <dgm:prSet presAssocID="{9AD6E44F-11FF-49AB-92D2-52C6316A1396}" presName="parentLin" presStyleCnt="0"/>
      <dgm:spPr/>
    </dgm:pt>
    <dgm:pt modelId="{BC026F4E-244A-4456-8F57-9B59477C1E9B}" type="pres">
      <dgm:prSet presAssocID="{9AD6E44F-11FF-49AB-92D2-52C6316A1396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F8557CA3-02F7-4C26-8A67-917094855599}" type="pres">
      <dgm:prSet presAssocID="{9AD6E44F-11FF-49AB-92D2-52C6316A139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25D3FF4-2C8E-4206-9D16-0AD5B7573695}" type="pres">
      <dgm:prSet presAssocID="{9AD6E44F-11FF-49AB-92D2-52C6316A1396}" presName="negativeSpace" presStyleCnt="0"/>
      <dgm:spPr/>
    </dgm:pt>
    <dgm:pt modelId="{FEEE3994-B852-4E6E-856E-9C782F296731}" type="pres">
      <dgm:prSet presAssocID="{9AD6E44F-11FF-49AB-92D2-52C6316A139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00E905-B2E7-4CC6-9850-368206F314AC}" type="pres">
      <dgm:prSet presAssocID="{7C2D658C-F2AD-40AE-8279-3C712143C733}" presName="spaceBetweenRectangles" presStyleCnt="0"/>
      <dgm:spPr/>
    </dgm:pt>
    <dgm:pt modelId="{AE59FDE8-1686-4BAF-9644-D1FCB2247B03}" type="pres">
      <dgm:prSet presAssocID="{6117B14D-C16E-41B7-99AD-B8F3413C9E41}" presName="parentLin" presStyleCnt="0"/>
      <dgm:spPr/>
    </dgm:pt>
    <dgm:pt modelId="{7E4839CA-A19A-45E7-A8EE-325C063F3EAB}" type="pres">
      <dgm:prSet presAssocID="{6117B14D-C16E-41B7-99AD-B8F3413C9E41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37B60EB9-AFC5-4B6C-8D47-C55F4689ABC9}" type="pres">
      <dgm:prSet presAssocID="{6117B14D-C16E-41B7-99AD-B8F3413C9E4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E55A16D-A2D3-4D79-899E-123A5F808A1B}" type="pres">
      <dgm:prSet presAssocID="{6117B14D-C16E-41B7-99AD-B8F3413C9E41}" presName="negativeSpace" presStyleCnt="0"/>
      <dgm:spPr/>
    </dgm:pt>
    <dgm:pt modelId="{D5B97270-A71C-480E-8803-D6779B361590}" type="pres">
      <dgm:prSet presAssocID="{6117B14D-C16E-41B7-99AD-B8F3413C9E4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0BCF99-FDAC-4003-925A-3116D11D7EC6}" type="pres">
      <dgm:prSet presAssocID="{C389529A-D1D7-45E7-8E85-810F76989582}" presName="spaceBetweenRectangles" presStyleCnt="0"/>
      <dgm:spPr/>
    </dgm:pt>
    <dgm:pt modelId="{1B38B955-CC68-44A5-A673-A6334D0A1F3A}" type="pres">
      <dgm:prSet presAssocID="{4A598A90-67C1-4212-A2AF-C107595DAC30}" presName="parentLin" presStyleCnt="0"/>
      <dgm:spPr/>
    </dgm:pt>
    <dgm:pt modelId="{F91F61AE-2D26-468F-AFC8-BC354F5F40FC}" type="pres">
      <dgm:prSet presAssocID="{4A598A90-67C1-4212-A2AF-C107595DAC30}" presName="parentLeftMargin" presStyleLbl="node1" presStyleIdx="1" presStyleCnt="3"/>
      <dgm:spPr/>
      <dgm:t>
        <a:bodyPr/>
        <a:lstStyle/>
        <a:p>
          <a:endParaRPr lang="tr-TR"/>
        </a:p>
      </dgm:t>
    </dgm:pt>
    <dgm:pt modelId="{F6F49CCA-CC96-40CB-A8C8-B3AAB9F8B38A}" type="pres">
      <dgm:prSet presAssocID="{4A598A90-67C1-4212-A2AF-C107595DAC3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83F1617-6923-427A-9A64-AA87FAEA92FB}" type="pres">
      <dgm:prSet presAssocID="{4A598A90-67C1-4212-A2AF-C107595DAC30}" presName="negativeSpace" presStyleCnt="0"/>
      <dgm:spPr/>
    </dgm:pt>
    <dgm:pt modelId="{CD4F23AD-15C8-4EDA-B9CD-CD289197331D}" type="pres">
      <dgm:prSet presAssocID="{4A598A90-67C1-4212-A2AF-C107595DAC3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05CC658-3C3C-479B-9E49-DE35454FFC82}" type="presOf" srcId="{6117B14D-C16E-41B7-99AD-B8F3413C9E41}" destId="{37B60EB9-AFC5-4B6C-8D47-C55F4689ABC9}" srcOrd="1" destOrd="0" presId="urn:microsoft.com/office/officeart/2005/8/layout/list1"/>
    <dgm:cxn modelId="{126A260A-BF0B-4B3A-A4E0-9720C4770680}" srcId="{4A8582D3-00CF-4674-8A14-08B171B3FCB2}" destId="{4A598A90-67C1-4212-A2AF-C107595DAC30}" srcOrd="2" destOrd="0" parTransId="{FCB2AAA5-C153-46D7-A30F-0C56C280ED45}" sibTransId="{C8364477-9D03-4221-8A0F-637287AFB7F4}"/>
    <dgm:cxn modelId="{F2287992-12A0-4548-AC61-E5E6A1E473C6}" srcId="{4A598A90-67C1-4212-A2AF-C107595DAC30}" destId="{8DE8C3F2-E74C-4A45-A312-C5FFECC444DC}" srcOrd="0" destOrd="0" parTransId="{57593A23-0C7B-49EE-BD4F-A00A680FAC87}" sibTransId="{CF5CD877-40C5-405E-85DF-38E8C87D0ED1}"/>
    <dgm:cxn modelId="{253BF246-63F3-463F-8F74-C14DEFBAB23F}" srcId="{9AD6E44F-11FF-49AB-92D2-52C6316A1396}" destId="{C7E3DA9A-D694-4F14-B016-3DEF1BAFAE59}" srcOrd="0" destOrd="0" parTransId="{4A786CA9-C59B-42D4-B899-BA27D445EEB5}" sibTransId="{CEFF1890-06F4-48B6-A820-E142B07AE2E4}"/>
    <dgm:cxn modelId="{9E8B7951-5028-4129-919C-86DC4F6F524A}" type="presOf" srcId="{4A598A90-67C1-4212-A2AF-C107595DAC30}" destId="{F6F49CCA-CC96-40CB-A8C8-B3AAB9F8B38A}" srcOrd="1" destOrd="0" presId="urn:microsoft.com/office/officeart/2005/8/layout/list1"/>
    <dgm:cxn modelId="{0AB963A0-8B5F-4BA6-9A90-9DF6B2DB5E16}" srcId="{6117B14D-C16E-41B7-99AD-B8F3413C9E41}" destId="{FDCEC101-83ED-4C5A-BF0A-95867592CBF8}" srcOrd="0" destOrd="0" parTransId="{10065986-361B-446F-BE50-85E72B79FC41}" sibTransId="{E11E46E1-C8C1-497D-A2F2-CF6EC5B653B7}"/>
    <dgm:cxn modelId="{ECB28145-FA33-4666-BF05-7F1AC89AEEF6}" type="presOf" srcId="{8DE8C3F2-E74C-4A45-A312-C5FFECC444DC}" destId="{CD4F23AD-15C8-4EDA-B9CD-CD289197331D}" srcOrd="0" destOrd="0" presId="urn:microsoft.com/office/officeart/2005/8/layout/list1"/>
    <dgm:cxn modelId="{FE67963F-8082-41F6-A069-D9D2A245419A}" type="presOf" srcId="{6117B14D-C16E-41B7-99AD-B8F3413C9E41}" destId="{7E4839CA-A19A-45E7-A8EE-325C063F3EAB}" srcOrd="0" destOrd="0" presId="urn:microsoft.com/office/officeart/2005/8/layout/list1"/>
    <dgm:cxn modelId="{D0C60507-39FF-42E3-9DAF-6837864F3667}" srcId="{4A8582D3-00CF-4674-8A14-08B171B3FCB2}" destId="{9AD6E44F-11FF-49AB-92D2-52C6316A1396}" srcOrd="0" destOrd="0" parTransId="{36484AB5-55AA-4331-871C-9EF152BBB51D}" sibTransId="{7C2D658C-F2AD-40AE-8279-3C712143C733}"/>
    <dgm:cxn modelId="{BA469F67-3EB6-4B79-BDFA-2062ECDFF6B8}" type="presOf" srcId="{4A8582D3-00CF-4674-8A14-08B171B3FCB2}" destId="{CFC1D1D3-69DB-4047-9927-30BA9D314B9F}" srcOrd="0" destOrd="0" presId="urn:microsoft.com/office/officeart/2005/8/layout/list1"/>
    <dgm:cxn modelId="{D02FBA92-B4B5-4F3D-8F61-19E720153516}" type="presOf" srcId="{9AD6E44F-11FF-49AB-92D2-52C6316A1396}" destId="{BC026F4E-244A-4456-8F57-9B59477C1E9B}" srcOrd="0" destOrd="0" presId="urn:microsoft.com/office/officeart/2005/8/layout/list1"/>
    <dgm:cxn modelId="{472F8485-06F1-4A89-B9A0-A0870C3DDDBF}" type="presOf" srcId="{9AD6E44F-11FF-49AB-92D2-52C6316A1396}" destId="{F8557CA3-02F7-4C26-8A67-917094855599}" srcOrd="1" destOrd="0" presId="urn:microsoft.com/office/officeart/2005/8/layout/list1"/>
    <dgm:cxn modelId="{F4C3BC80-99AF-44AF-ABE4-F9A049CA3417}" type="presOf" srcId="{4A598A90-67C1-4212-A2AF-C107595DAC30}" destId="{F91F61AE-2D26-468F-AFC8-BC354F5F40FC}" srcOrd="0" destOrd="0" presId="urn:microsoft.com/office/officeart/2005/8/layout/list1"/>
    <dgm:cxn modelId="{40655F12-8903-4EED-B350-DB8DBEB14151}" srcId="{4A8582D3-00CF-4674-8A14-08B171B3FCB2}" destId="{6117B14D-C16E-41B7-99AD-B8F3413C9E41}" srcOrd="1" destOrd="0" parTransId="{91AC1978-EC2F-475B-A49F-C580986C5212}" sibTransId="{C389529A-D1D7-45E7-8E85-810F76989582}"/>
    <dgm:cxn modelId="{4530D834-595E-43AE-9FE9-151E115BDBCC}" type="presOf" srcId="{FDCEC101-83ED-4C5A-BF0A-95867592CBF8}" destId="{D5B97270-A71C-480E-8803-D6779B361590}" srcOrd="0" destOrd="0" presId="urn:microsoft.com/office/officeart/2005/8/layout/list1"/>
    <dgm:cxn modelId="{D219B5A0-55DD-4358-BD0B-30EE72F4E652}" type="presOf" srcId="{C7E3DA9A-D694-4F14-B016-3DEF1BAFAE59}" destId="{FEEE3994-B852-4E6E-856E-9C782F296731}" srcOrd="0" destOrd="0" presId="urn:microsoft.com/office/officeart/2005/8/layout/list1"/>
    <dgm:cxn modelId="{45B5ADB1-5E84-44A1-BC6F-A457D3490B42}" type="presParOf" srcId="{CFC1D1D3-69DB-4047-9927-30BA9D314B9F}" destId="{B04E395D-E0E0-4D7A-BAB5-B63618499C96}" srcOrd="0" destOrd="0" presId="urn:microsoft.com/office/officeart/2005/8/layout/list1"/>
    <dgm:cxn modelId="{24497EA3-7812-483C-BD9D-271A3906A2F3}" type="presParOf" srcId="{B04E395D-E0E0-4D7A-BAB5-B63618499C96}" destId="{BC026F4E-244A-4456-8F57-9B59477C1E9B}" srcOrd="0" destOrd="0" presId="urn:microsoft.com/office/officeart/2005/8/layout/list1"/>
    <dgm:cxn modelId="{AC9A179D-FB30-42AB-808D-A70B3E9C2D67}" type="presParOf" srcId="{B04E395D-E0E0-4D7A-BAB5-B63618499C96}" destId="{F8557CA3-02F7-4C26-8A67-917094855599}" srcOrd="1" destOrd="0" presId="urn:microsoft.com/office/officeart/2005/8/layout/list1"/>
    <dgm:cxn modelId="{9D73F27B-0D87-42BA-BDF4-E349D3BF109B}" type="presParOf" srcId="{CFC1D1D3-69DB-4047-9927-30BA9D314B9F}" destId="{125D3FF4-2C8E-4206-9D16-0AD5B7573695}" srcOrd="1" destOrd="0" presId="urn:microsoft.com/office/officeart/2005/8/layout/list1"/>
    <dgm:cxn modelId="{65D0BAAA-4CEA-44AD-9587-C8477AFCE437}" type="presParOf" srcId="{CFC1D1D3-69DB-4047-9927-30BA9D314B9F}" destId="{FEEE3994-B852-4E6E-856E-9C782F296731}" srcOrd="2" destOrd="0" presId="urn:microsoft.com/office/officeart/2005/8/layout/list1"/>
    <dgm:cxn modelId="{1C2B4726-DAB9-43FB-9F16-306BC20B4E20}" type="presParOf" srcId="{CFC1D1D3-69DB-4047-9927-30BA9D314B9F}" destId="{3800E905-B2E7-4CC6-9850-368206F314AC}" srcOrd="3" destOrd="0" presId="urn:microsoft.com/office/officeart/2005/8/layout/list1"/>
    <dgm:cxn modelId="{6E6A3C49-D7E9-44AF-BDD3-0F8BF17106BC}" type="presParOf" srcId="{CFC1D1D3-69DB-4047-9927-30BA9D314B9F}" destId="{AE59FDE8-1686-4BAF-9644-D1FCB2247B03}" srcOrd="4" destOrd="0" presId="urn:microsoft.com/office/officeart/2005/8/layout/list1"/>
    <dgm:cxn modelId="{E3AAFEDE-0BCD-4390-A2F6-F99F8A0EBF30}" type="presParOf" srcId="{AE59FDE8-1686-4BAF-9644-D1FCB2247B03}" destId="{7E4839CA-A19A-45E7-A8EE-325C063F3EAB}" srcOrd="0" destOrd="0" presId="urn:microsoft.com/office/officeart/2005/8/layout/list1"/>
    <dgm:cxn modelId="{866BBD03-4AEA-4432-A705-0DC9CD3668FC}" type="presParOf" srcId="{AE59FDE8-1686-4BAF-9644-D1FCB2247B03}" destId="{37B60EB9-AFC5-4B6C-8D47-C55F4689ABC9}" srcOrd="1" destOrd="0" presId="urn:microsoft.com/office/officeart/2005/8/layout/list1"/>
    <dgm:cxn modelId="{F5CD14DA-A09B-4676-8661-9B6BFF5B2FCE}" type="presParOf" srcId="{CFC1D1D3-69DB-4047-9927-30BA9D314B9F}" destId="{AE55A16D-A2D3-4D79-899E-123A5F808A1B}" srcOrd="5" destOrd="0" presId="urn:microsoft.com/office/officeart/2005/8/layout/list1"/>
    <dgm:cxn modelId="{2DF31002-3AD3-4B31-8120-0F731D4A00B5}" type="presParOf" srcId="{CFC1D1D3-69DB-4047-9927-30BA9D314B9F}" destId="{D5B97270-A71C-480E-8803-D6779B361590}" srcOrd="6" destOrd="0" presId="urn:microsoft.com/office/officeart/2005/8/layout/list1"/>
    <dgm:cxn modelId="{962B63A2-6AB7-4D4A-9392-02386D12DE20}" type="presParOf" srcId="{CFC1D1D3-69DB-4047-9927-30BA9D314B9F}" destId="{A20BCF99-FDAC-4003-925A-3116D11D7EC6}" srcOrd="7" destOrd="0" presId="urn:microsoft.com/office/officeart/2005/8/layout/list1"/>
    <dgm:cxn modelId="{8310FE3C-72DC-442E-BD5E-A9078742A0FE}" type="presParOf" srcId="{CFC1D1D3-69DB-4047-9927-30BA9D314B9F}" destId="{1B38B955-CC68-44A5-A673-A6334D0A1F3A}" srcOrd="8" destOrd="0" presId="urn:microsoft.com/office/officeart/2005/8/layout/list1"/>
    <dgm:cxn modelId="{BDF60973-ADC6-4120-B3C4-7361359BE9A6}" type="presParOf" srcId="{1B38B955-CC68-44A5-A673-A6334D0A1F3A}" destId="{F91F61AE-2D26-468F-AFC8-BC354F5F40FC}" srcOrd="0" destOrd="0" presId="urn:microsoft.com/office/officeart/2005/8/layout/list1"/>
    <dgm:cxn modelId="{EDEC3F3E-C4C5-4E38-A946-9F73E38DE118}" type="presParOf" srcId="{1B38B955-CC68-44A5-A673-A6334D0A1F3A}" destId="{F6F49CCA-CC96-40CB-A8C8-B3AAB9F8B38A}" srcOrd="1" destOrd="0" presId="urn:microsoft.com/office/officeart/2005/8/layout/list1"/>
    <dgm:cxn modelId="{CC78B006-ED3A-4F83-8C9B-EF5B8D609E17}" type="presParOf" srcId="{CFC1D1D3-69DB-4047-9927-30BA9D314B9F}" destId="{283F1617-6923-427A-9A64-AA87FAEA92FB}" srcOrd="9" destOrd="0" presId="urn:microsoft.com/office/officeart/2005/8/layout/list1"/>
    <dgm:cxn modelId="{6A609586-719A-4C20-A043-91D1CD420961}" type="presParOf" srcId="{CFC1D1D3-69DB-4047-9927-30BA9D314B9F}" destId="{CD4F23AD-15C8-4EDA-B9CD-CD289197331D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24F6A-B255-47F2-A311-D943E00845E8}">
      <dsp:nvSpPr>
        <dsp:cNvPr id="0" name=""/>
        <dsp:cNvSpPr/>
      </dsp:nvSpPr>
      <dsp:spPr>
        <a:xfrm>
          <a:off x="0" y="590865"/>
          <a:ext cx="2078516" cy="12471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/>
            <a:t>Fen Lisesi</a:t>
          </a:r>
          <a:endParaRPr lang="en-US" sz="2500" kern="1200" dirty="0"/>
        </a:p>
      </dsp:txBody>
      <dsp:txXfrm>
        <a:off x="0" y="590865"/>
        <a:ext cx="2078516" cy="1247109"/>
      </dsp:txXfrm>
    </dsp:sp>
    <dsp:sp modelId="{C7EE212B-1A19-4D74-ADB6-DD55F79A8ADE}">
      <dsp:nvSpPr>
        <dsp:cNvPr id="0" name=""/>
        <dsp:cNvSpPr/>
      </dsp:nvSpPr>
      <dsp:spPr>
        <a:xfrm>
          <a:off x="2286368" y="590865"/>
          <a:ext cx="2078516" cy="12471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Sosyal Bilimler Lisesi</a:t>
          </a:r>
          <a:endParaRPr lang="en-US" sz="2500" kern="1200"/>
        </a:p>
      </dsp:txBody>
      <dsp:txXfrm>
        <a:off x="2286368" y="590865"/>
        <a:ext cx="2078516" cy="1247109"/>
      </dsp:txXfrm>
    </dsp:sp>
    <dsp:sp modelId="{F74F6301-FD18-46FC-9B34-A4209B72E013}">
      <dsp:nvSpPr>
        <dsp:cNvPr id="0" name=""/>
        <dsp:cNvSpPr/>
      </dsp:nvSpPr>
      <dsp:spPr>
        <a:xfrm>
          <a:off x="4572736" y="590865"/>
          <a:ext cx="2078516" cy="12471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Anadolu Lisesi</a:t>
          </a:r>
          <a:endParaRPr lang="en-US" sz="2500" kern="1200"/>
        </a:p>
      </dsp:txBody>
      <dsp:txXfrm>
        <a:off x="4572736" y="590865"/>
        <a:ext cx="2078516" cy="1247109"/>
      </dsp:txXfrm>
    </dsp:sp>
    <dsp:sp modelId="{23C7EFF5-0ED8-4628-AD16-674139C17FB0}">
      <dsp:nvSpPr>
        <dsp:cNvPr id="0" name=""/>
        <dsp:cNvSpPr/>
      </dsp:nvSpPr>
      <dsp:spPr>
        <a:xfrm>
          <a:off x="0" y="2045827"/>
          <a:ext cx="2078516" cy="12471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Anadolu İmam Hatip Lisesi</a:t>
          </a:r>
          <a:endParaRPr lang="en-US" sz="2500" kern="1200"/>
        </a:p>
      </dsp:txBody>
      <dsp:txXfrm>
        <a:off x="0" y="2045827"/>
        <a:ext cx="2078516" cy="1247109"/>
      </dsp:txXfrm>
    </dsp:sp>
    <dsp:sp modelId="{7BEBF258-ABB5-4070-AD39-2F1310256AE7}">
      <dsp:nvSpPr>
        <dsp:cNvPr id="0" name=""/>
        <dsp:cNvSpPr/>
      </dsp:nvSpPr>
      <dsp:spPr>
        <a:xfrm>
          <a:off x="2286368" y="2045827"/>
          <a:ext cx="2078516" cy="124710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Mesleki ve Teknik Anadolu Lisesi</a:t>
          </a:r>
          <a:endParaRPr lang="en-US" sz="2500" kern="1200"/>
        </a:p>
      </dsp:txBody>
      <dsp:txXfrm>
        <a:off x="2286368" y="2045827"/>
        <a:ext cx="2078516" cy="1247109"/>
      </dsp:txXfrm>
    </dsp:sp>
    <dsp:sp modelId="{4862A8C1-296D-474B-9177-414C4E28883A}">
      <dsp:nvSpPr>
        <dsp:cNvPr id="0" name=""/>
        <dsp:cNvSpPr/>
      </dsp:nvSpPr>
      <dsp:spPr>
        <a:xfrm>
          <a:off x="4572736" y="2045827"/>
          <a:ext cx="2078516" cy="12471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Güzel Sanatlar Lisesi</a:t>
          </a:r>
          <a:endParaRPr lang="en-US" sz="2500" kern="1200"/>
        </a:p>
      </dsp:txBody>
      <dsp:txXfrm>
        <a:off x="4572736" y="2045827"/>
        <a:ext cx="2078516" cy="1247109"/>
      </dsp:txXfrm>
    </dsp:sp>
    <dsp:sp modelId="{495AE47A-9468-4D6C-B0F2-98858925B2A3}">
      <dsp:nvSpPr>
        <dsp:cNvPr id="0" name=""/>
        <dsp:cNvSpPr/>
      </dsp:nvSpPr>
      <dsp:spPr>
        <a:xfrm>
          <a:off x="2286368" y="3500788"/>
          <a:ext cx="2078516" cy="12471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Spor Lisesi</a:t>
          </a:r>
          <a:endParaRPr lang="en-US" sz="2500" kern="1200"/>
        </a:p>
      </dsp:txBody>
      <dsp:txXfrm>
        <a:off x="2286368" y="3500788"/>
        <a:ext cx="2078516" cy="12471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ECA27-BA24-486E-A989-741D5811C610}">
      <dsp:nvSpPr>
        <dsp:cNvPr id="0" name=""/>
        <dsp:cNvSpPr/>
      </dsp:nvSpPr>
      <dsp:spPr>
        <a:xfrm>
          <a:off x="0" y="1659366"/>
          <a:ext cx="6364224" cy="104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3934" tIns="374904" rIns="49393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/>
            <a:t>8.Sınıf OBP Taban Puanı (73)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/>
            <a:t>8.Sınıf OBP Puan Ortalaması (85)</a:t>
          </a:r>
          <a:endParaRPr lang="en-US" sz="1800" kern="1200"/>
        </a:p>
      </dsp:txBody>
      <dsp:txXfrm>
        <a:off x="0" y="1659366"/>
        <a:ext cx="6364224" cy="1048950"/>
      </dsp:txXfrm>
    </dsp:sp>
    <dsp:sp modelId="{0047EAE0-6CCD-405B-AC19-C86A88B2B214}">
      <dsp:nvSpPr>
        <dsp:cNvPr id="0" name=""/>
        <dsp:cNvSpPr/>
      </dsp:nvSpPr>
      <dsp:spPr>
        <a:xfrm>
          <a:off x="318211" y="1393686"/>
          <a:ext cx="4454956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387" tIns="0" rIns="1683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ATATÜRK ANADOLU LİSESİ</a:t>
          </a:r>
          <a:endParaRPr lang="en-US" sz="1800" kern="1200"/>
        </a:p>
      </dsp:txBody>
      <dsp:txXfrm>
        <a:off x="344150" y="1419625"/>
        <a:ext cx="4403078" cy="479482"/>
      </dsp:txXfrm>
    </dsp:sp>
    <dsp:sp modelId="{E7728D23-560C-432B-95FA-A1BB34AA2FE5}">
      <dsp:nvSpPr>
        <dsp:cNvPr id="0" name=""/>
        <dsp:cNvSpPr/>
      </dsp:nvSpPr>
      <dsp:spPr>
        <a:xfrm>
          <a:off x="0" y="3071196"/>
          <a:ext cx="6364224" cy="104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3934" tIns="374904" rIns="49393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/>
            <a:t>8.Sınıf OBP Taban Puanı (44)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/>
            <a:t>8.Sınıf OBP Puan Ortalaması (69)</a:t>
          </a:r>
          <a:endParaRPr lang="en-US" sz="1800" kern="1200"/>
        </a:p>
      </dsp:txBody>
      <dsp:txXfrm>
        <a:off x="0" y="3071196"/>
        <a:ext cx="6364224" cy="1048950"/>
      </dsp:txXfrm>
    </dsp:sp>
    <dsp:sp modelId="{AE03C563-8464-4DA4-BED0-B727A07B3DE2}">
      <dsp:nvSpPr>
        <dsp:cNvPr id="0" name=""/>
        <dsp:cNvSpPr/>
      </dsp:nvSpPr>
      <dsp:spPr>
        <a:xfrm>
          <a:off x="318211" y="2805516"/>
          <a:ext cx="4454956" cy="531360"/>
        </a:xfrm>
        <a:prstGeom prst="round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387" tIns="0" rIns="1683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ŞEHİT TÜRKAN TÜRKMEN ANADOLU LİSESİ</a:t>
          </a:r>
          <a:endParaRPr lang="en-US" sz="1800" kern="1200"/>
        </a:p>
      </dsp:txBody>
      <dsp:txXfrm>
        <a:off x="344150" y="2831455"/>
        <a:ext cx="4403078" cy="47948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5D8CC-3C2C-46AF-A967-36143C127ED9}">
      <dsp:nvSpPr>
        <dsp:cNvPr id="0" name=""/>
        <dsp:cNvSpPr/>
      </dsp:nvSpPr>
      <dsp:spPr>
        <a:xfrm>
          <a:off x="0" y="66383"/>
          <a:ext cx="6900512" cy="9534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KIRKLAR KIZ ANADOLU İMAM HATİP LİSESİ</a:t>
          </a:r>
          <a:endParaRPr lang="en-US" sz="2400" kern="1200" dirty="0"/>
        </a:p>
      </dsp:txBody>
      <dsp:txXfrm>
        <a:off x="46541" y="112924"/>
        <a:ext cx="6807430" cy="860321"/>
      </dsp:txXfrm>
    </dsp:sp>
    <dsp:sp modelId="{A42F9A97-4018-4386-BBCC-4878AE5C356B}">
      <dsp:nvSpPr>
        <dsp:cNvPr id="0" name=""/>
        <dsp:cNvSpPr/>
      </dsp:nvSpPr>
      <dsp:spPr>
        <a:xfrm>
          <a:off x="0" y="1019786"/>
          <a:ext cx="6900512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900" kern="1200"/>
            <a:t>PANSİYON VAR</a:t>
          </a:r>
          <a:endParaRPr lang="en-US" sz="1900" kern="1200"/>
        </a:p>
      </dsp:txBody>
      <dsp:txXfrm>
        <a:off x="0" y="1019786"/>
        <a:ext cx="6900512" cy="397440"/>
      </dsp:txXfrm>
    </dsp:sp>
    <dsp:sp modelId="{5D87BBD8-C6AD-4F9E-A34B-717ED6AC8402}">
      <dsp:nvSpPr>
        <dsp:cNvPr id="0" name=""/>
        <dsp:cNvSpPr/>
      </dsp:nvSpPr>
      <dsp:spPr>
        <a:xfrm>
          <a:off x="0" y="1417226"/>
          <a:ext cx="6900512" cy="953403"/>
        </a:xfrm>
        <a:prstGeom prst="roundRect">
          <a:avLst/>
        </a:prstGeom>
        <a:solidFill>
          <a:schemeClr val="accent5">
            <a:hueOff val="709040"/>
            <a:satOff val="-7964"/>
            <a:lumOff val="-16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/>
            <a:t>KÜTAHYA KIZ ANADOLU İMAM HATİP LİSESİ</a:t>
          </a:r>
          <a:endParaRPr lang="en-US" sz="2400" kern="1200"/>
        </a:p>
      </dsp:txBody>
      <dsp:txXfrm>
        <a:off x="46541" y="1463767"/>
        <a:ext cx="6807430" cy="860321"/>
      </dsp:txXfrm>
    </dsp:sp>
    <dsp:sp modelId="{EFC0C0BF-556C-47F0-9C75-E69AFC7D9069}">
      <dsp:nvSpPr>
        <dsp:cNvPr id="0" name=""/>
        <dsp:cNvSpPr/>
      </dsp:nvSpPr>
      <dsp:spPr>
        <a:xfrm>
          <a:off x="0" y="2370630"/>
          <a:ext cx="6900512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900" kern="1200"/>
            <a:t>PANSİYON YOK</a:t>
          </a:r>
          <a:endParaRPr lang="en-US" sz="1900" kern="1200"/>
        </a:p>
      </dsp:txBody>
      <dsp:txXfrm>
        <a:off x="0" y="2370630"/>
        <a:ext cx="6900512" cy="397440"/>
      </dsp:txXfrm>
    </dsp:sp>
    <dsp:sp modelId="{1234FDC0-7CD9-4DD8-B4E5-48AE4C6C12B4}">
      <dsp:nvSpPr>
        <dsp:cNvPr id="0" name=""/>
        <dsp:cNvSpPr/>
      </dsp:nvSpPr>
      <dsp:spPr>
        <a:xfrm>
          <a:off x="0" y="2768070"/>
          <a:ext cx="6900512" cy="953403"/>
        </a:xfrm>
        <a:prstGeom prst="roundRect">
          <a:avLst/>
        </a:prstGeom>
        <a:solidFill>
          <a:schemeClr val="accent5">
            <a:hueOff val="1418080"/>
            <a:satOff val="-15927"/>
            <a:lumOff val="-33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/>
            <a:t>KÜTAHYA ANADOLU İMAM HATİP LİSESİ(ERKEK)</a:t>
          </a:r>
          <a:endParaRPr lang="en-US" sz="2400" kern="1200"/>
        </a:p>
      </dsp:txBody>
      <dsp:txXfrm>
        <a:off x="46541" y="2814611"/>
        <a:ext cx="6807430" cy="860321"/>
      </dsp:txXfrm>
    </dsp:sp>
    <dsp:sp modelId="{E76EDEC0-C689-4D70-895C-D99F62A87FFD}">
      <dsp:nvSpPr>
        <dsp:cNvPr id="0" name=""/>
        <dsp:cNvSpPr/>
      </dsp:nvSpPr>
      <dsp:spPr>
        <a:xfrm>
          <a:off x="0" y="3721474"/>
          <a:ext cx="6900512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900" kern="1200"/>
            <a:t>PANSİYON VAR</a:t>
          </a:r>
          <a:endParaRPr lang="en-US" sz="1900" kern="1200"/>
        </a:p>
      </dsp:txBody>
      <dsp:txXfrm>
        <a:off x="0" y="3721474"/>
        <a:ext cx="6900512" cy="397440"/>
      </dsp:txXfrm>
    </dsp:sp>
    <dsp:sp modelId="{17912C4E-0207-4162-A298-F6AD21CA837D}">
      <dsp:nvSpPr>
        <dsp:cNvPr id="0" name=""/>
        <dsp:cNvSpPr/>
      </dsp:nvSpPr>
      <dsp:spPr>
        <a:xfrm>
          <a:off x="0" y="4118914"/>
          <a:ext cx="6900512" cy="953403"/>
        </a:xfrm>
        <a:prstGeom prst="round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/>
            <a:t>PROF. DR. NURETTİN UZUNOĞLU ANADOLU İMAM HATİP LİSESİ(ERKEK)</a:t>
          </a:r>
          <a:endParaRPr lang="en-US" sz="2400" kern="1200"/>
        </a:p>
      </dsp:txBody>
      <dsp:txXfrm>
        <a:off x="46541" y="4165455"/>
        <a:ext cx="6807430" cy="860321"/>
      </dsp:txXfrm>
    </dsp:sp>
    <dsp:sp modelId="{84AA8A45-4B1F-44EC-8443-7B687A125685}">
      <dsp:nvSpPr>
        <dsp:cNvPr id="0" name=""/>
        <dsp:cNvSpPr/>
      </dsp:nvSpPr>
      <dsp:spPr>
        <a:xfrm>
          <a:off x="0" y="5072318"/>
          <a:ext cx="6900512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900" kern="1200"/>
            <a:t>PANSİYON VAR</a:t>
          </a:r>
          <a:endParaRPr lang="en-US" sz="1900" kern="1200"/>
        </a:p>
      </dsp:txBody>
      <dsp:txXfrm>
        <a:off x="0" y="5072318"/>
        <a:ext cx="6900512" cy="3974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0E862-62A1-45C4-9ECF-6E05319061EB}">
      <dsp:nvSpPr>
        <dsp:cNvPr id="0" name=""/>
        <dsp:cNvSpPr/>
      </dsp:nvSpPr>
      <dsp:spPr>
        <a:xfrm>
          <a:off x="2630038" y="5529411"/>
          <a:ext cx="446078" cy="204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3821" y="0"/>
              </a:lnTo>
              <a:lnTo>
                <a:pt x="243821" y="204686"/>
              </a:lnTo>
              <a:lnTo>
                <a:pt x="446078" y="20468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16D35-C616-4127-8F23-AD34C9A07B51}">
      <dsp:nvSpPr>
        <dsp:cNvPr id="0" name=""/>
        <dsp:cNvSpPr/>
      </dsp:nvSpPr>
      <dsp:spPr>
        <a:xfrm>
          <a:off x="2630038" y="4864391"/>
          <a:ext cx="446078" cy="665020"/>
        </a:xfrm>
        <a:custGeom>
          <a:avLst/>
          <a:gdLst/>
          <a:ahLst/>
          <a:cxnLst/>
          <a:rect l="0" t="0" r="0" b="0"/>
          <a:pathLst>
            <a:path>
              <a:moveTo>
                <a:pt x="0" y="665020"/>
              </a:moveTo>
              <a:lnTo>
                <a:pt x="243821" y="665020"/>
              </a:lnTo>
              <a:lnTo>
                <a:pt x="243821" y="0"/>
              </a:lnTo>
              <a:lnTo>
                <a:pt x="44607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14035-43B5-4FEA-8E0E-6DB0D534587C}">
      <dsp:nvSpPr>
        <dsp:cNvPr id="0" name=""/>
        <dsp:cNvSpPr/>
      </dsp:nvSpPr>
      <dsp:spPr>
        <a:xfrm>
          <a:off x="2630038" y="3940281"/>
          <a:ext cx="432224" cy="1589130"/>
        </a:xfrm>
        <a:custGeom>
          <a:avLst/>
          <a:gdLst/>
          <a:ahLst/>
          <a:cxnLst/>
          <a:rect l="0" t="0" r="0" b="0"/>
          <a:pathLst>
            <a:path>
              <a:moveTo>
                <a:pt x="0" y="1589130"/>
              </a:moveTo>
              <a:lnTo>
                <a:pt x="229966" y="1589130"/>
              </a:lnTo>
              <a:lnTo>
                <a:pt x="229966" y="0"/>
              </a:lnTo>
              <a:lnTo>
                <a:pt x="43222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C5C48-EAC9-4C14-82E3-CC6E8544F9E7}">
      <dsp:nvSpPr>
        <dsp:cNvPr id="0" name=""/>
        <dsp:cNvSpPr/>
      </dsp:nvSpPr>
      <dsp:spPr>
        <a:xfrm>
          <a:off x="607463" y="2727"/>
          <a:ext cx="2022574" cy="616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/>
            <a:t>Bir Meslekte Uzmanlaşma</a:t>
          </a:r>
          <a:endParaRPr lang="en-US" sz="1500" kern="1200"/>
        </a:p>
      </dsp:txBody>
      <dsp:txXfrm>
        <a:off x="607463" y="2727"/>
        <a:ext cx="2022574" cy="616885"/>
      </dsp:txXfrm>
    </dsp:sp>
    <dsp:sp modelId="{0F39E366-0749-49EF-A1B0-9357B59659C0}">
      <dsp:nvSpPr>
        <dsp:cNvPr id="0" name=""/>
        <dsp:cNvSpPr/>
      </dsp:nvSpPr>
      <dsp:spPr>
        <a:xfrm>
          <a:off x="607463" y="872434"/>
          <a:ext cx="2022574" cy="616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/>
            <a:t>Diploma</a:t>
          </a:r>
          <a:endParaRPr lang="en-US" sz="1500" kern="1200"/>
        </a:p>
      </dsp:txBody>
      <dsp:txXfrm>
        <a:off x="607463" y="872434"/>
        <a:ext cx="2022574" cy="616885"/>
      </dsp:txXfrm>
    </dsp:sp>
    <dsp:sp modelId="{8F449B4F-45DB-4F93-BB7F-FAFBBBAB57C0}">
      <dsp:nvSpPr>
        <dsp:cNvPr id="0" name=""/>
        <dsp:cNvSpPr/>
      </dsp:nvSpPr>
      <dsp:spPr>
        <a:xfrm>
          <a:off x="607463" y="1742141"/>
          <a:ext cx="2022574" cy="616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/>
            <a:t>Teknisyenlik Unvanı</a:t>
          </a:r>
          <a:endParaRPr lang="en-US" sz="1500" kern="1200"/>
        </a:p>
      </dsp:txBody>
      <dsp:txXfrm>
        <a:off x="607463" y="1742141"/>
        <a:ext cx="2022574" cy="616885"/>
      </dsp:txXfrm>
    </dsp:sp>
    <dsp:sp modelId="{9D6C3F12-38AB-42DD-AFAE-75F9D5570E71}">
      <dsp:nvSpPr>
        <dsp:cNvPr id="0" name=""/>
        <dsp:cNvSpPr/>
      </dsp:nvSpPr>
      <dsp:spPr>
        <a:xfrm>
          <a:off x="607463" y="2611848"/>
          <a:ext cx="2022574" cy="616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/>
            <a:t>İş Yeri Açma Belgesi</a:t>
          </a:r>
          <a:endParaRPr lang="en-US" sz="1500" kern="1200"/>
        </a:p>
      </dsp:txBody>
      <dsp:txXfrm>
        <a:off x="607463" y="2611848"/>
        <a:ext cx="2022574" cy="616885"/>
      </dsp:txXfrm>
    </dsp:sp>
    <dsp:sp modelId="{CA182B4D-56A2-4B97-A97D-ECB62976D948}">
      <dsp:nvSpPr>
        <dsp:cNvPr id="0" name=""/>
        <dsp:cNvSpPr/>
      </dsp:nvSpPr>
      <dsp:spPr>
        <a:xfrm>
          <a:off x="607463" y="3481555"/>
          <a:ext cx="2022574" cy="616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/>
            <a:t>12. Sınıfta Haftada 3 Gün Staj</a:t>
          </a:r>
          <a:endParaRPr lang="en-US" sz="1500" kern="1200"/>
        </a:p>
      </dsp:txBody>
      <dsp:txXfrm>
        <a:off x="607463" y="3481555"/>
        <a:ext cx="2022574" cy="616885"/>
      </dsp:txXfrm>
    </dsp:sp>
    <dsp:sp modelId="{0871CB40-3A59-4A07-880A-0D159F980CF0}">
      <dsp:nvSpPr>
        <dsp:cNvPr id="0" name=""/>
        <dsp:cNvSpPr/>
      </dsp:nvSpPr>
      <dsp:spPr>
        <a:xfrm>
          <a:off x="607463" y="4351262"/>
          <a:ext cx="2022574" cy="616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/>
            <a:t>Meslek Yüksekokullarına  Ek Puan</a:t>
          </a:r>
          <a:endParaRPr lang="en-US" sz="1500" kern="1200"/>
        </a:p>
      </dsp:txBody>
      <dsp:txXfrm>
        <a:off x="607463" y="4351262"/>
        <a:ext cx="2022574" cy="616885"/>
      </dsp:txXfrm>
    </dsp:sp>
    <dsp:sp modelId="{A7BEA45C-0A07-4D79-9594-5EEE1E425927}">
      <dsp:nvSpPr>
        <dsp:cNvPr id="0" name=""/>
        <dsp:cNvSpPr/>
      </dsp:nvSpPr>
      <dsp:spPr>
        <a:xfrm>
          <a:off x="607463" y="5220969"/>
          <a:ext cx="2022574" cy="616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/>
            <a:t>Fakültelere Ayrı Kontejan</a:t>
          </a:r>
          <a:endParaRPr lang="en-US" sz="1500" kern="1200"/>
        </a:p>
      </dsp:txBody>
      <dsp:txXfrm>
        <a:off x="607463" y="5220969"/>
        <a:ext cx="2022574" cy="616885"/>
      </dsp:txXfrm>
    </dsp:sp>
    <dsp:sp modelId="{1144AED7-6BE2-40CD-87DE-3967FE01D1F2}">
      <dsp:nvSpPr>
        <dsp:cNvPr id="0" name=""/>
        <dsp:cNvSpPr/>
      </dsp:nvSpPr>
      <dsp:spPr>
        <a:xfrm>
          <a:off x="3062262" y="3631838"/>
          <a:ext cx="2022574" cy="616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Teknoloji</a:t>
          </a:r>
          <a:endParaRPr lang="en-US" sz="1500" kern="1200" dirty="0"/>
        </a:p>
      </dsp:txBody>
      <dsp:txXfrm>
        <a:off x="3062262" y="3631838"/>
        <a:ext cx="2022574" cy="616885"/>
      </dsp:txXfrm>
    </dsp:sp>
    <dsp:sp modelId="{6ED753C2-2580-4A0E-8F8C-56FF8F24DF08}">
      <dsp:nvSpPr>
        <dsp:cNvPr id="0" name=""/>
        <dsp:cNvSpPr/>
      </dsp:nvSpPr>
      <dsp:spPr>
        <a:xfrm>
          <a:off x="3076116" y="4555948"/>
          <a:ext cx="2022574" cy="616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/>
            <a:t>Turizm</a:t>
          </a:r>
          <a:endParaRPr lang="en-US" sz="1500" kern="1200"/>
        </a:p>
      </dsp:txBody>
      <dsp:txXfrm>
        <a:off x="3076116" y="4555948"/>
        <a:ext cx="2022574" cy="616885"/>
      </dsp:txXfrm>
    </dsp:sp>
    <dsp:sp modelId="{2FB67331-4B5A-461F-88BC-3E0EBAA6F15D}">
      <dsp:nvSpPr>
        <dsp:cNvPr id="0" name=""/>
        <dsp:cNvSpPr/>
      </dsp:nvSpPr>
      <dsp:spPr>
        <a:xfrm>
          <a:off x="3076116" y="5425655"/>
          <a:ext cx="2022574" cy="616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Sanat ve Tasarım</a:t>
          </a:r>
          <a:endParaRPr lang="en-US" sz="1500" kern="1200" dirty="0"/>
        </a:p>
      </dsp:txBody>
      <dsp:txXfrm>
        <a:off x="3076116" y="5425655"/>
        <a:ext cx="2022574" cy="61688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7420F-9A06-4216-A5E9-928BC4BB4B78}">
      <dsp:nvSpPr>
        <dsp:cNvPr id="0" name=""/>
        <dsp:cNvSpPr/>
      </dsp:nvSpPr>
      <dsp:spPr>
        <a:xfrm>
          <a:off x="559815" y="45017"/>
          <a:ext cx="1510523" cy="14754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B9B87-BD5B-4705-B8A8-909F3095039D}">
      <dsp:nvSpPr>
        <dsp:cNvPr id="0" name=""/>
        <dsp:cNvSpPr/>
      </dsp:nvSpPr>
      <dsp:spPr>
        <a:xfrm>
          <a:off x="559815" y="1683299"/>
          <a:ext cx="4315781" cy="632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tr-TR" sz="2200" kern="1200"/>
            <a:t>Kütahya Ticaret ve Sanayi Odası Mesleki ve Teknik Anadolu Lisesi</a:t>
          </a:r>
          <a:endParaRPr lang="en-US" sz="2200" kern="1200"/>
        </a:p>
      </dsp:txBody>
      <dsp:txXfrm>
        <a:off x="559815" y="1683299"/>
        <a:ext cx="4315781" cy="632333"/>
      </dsp:txXfrm>
    </dsp:sp>
    <dsp:sp modelId="{88C371AF-ECBD-4608-95E8-EA14FA663DBE}">
      <dsp:nvSpPr>
        <dsp:cNvPr id="0" name=""/>
        <dsp:cNvSpPr/>
      </dsp:nvSpPr>
      <dsp:spPr>
        <a:xfrm>
          <a:off x="559815" y="2391370"/>
          <a:ext cx="4315781" cy="1440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/>
            <a:t>Elektrik Elektronik Teknolojisi</a:t>
          </a:r>
          <a:endParaRPr lang="en-US" sz="1700" kern="120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/>
            <a:t>Motorlu Araçlar Teknolojisi</a:t>
          </a:r>
          <a:endParaRPr lang="en-US" sz="1700" kern="120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/>
            <a:t>İnşaat Teknolojisi</a:t>
          </a:r>
          <a:endParaRPr lang="en-US" sz="1700" kern="120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/>
            <a:t>Tesisat Teknolojisi ve İklimlendirme</a:t>
          </a:r>
          <a:endParaRPr lang="en-US" sz="1700" kern="1200"/>
        </a:p>
      </dsp:txBody>
      <dsp:txXfrm>
        <a:off x="559815" y="2391370"/>
        <a:ext cx="4315781" cy="1440559"/>
      </dsp:txXfrm>
    </dsp:sp>
    <dsp:sp modelId="{3A2A2ABA-8335-4BC9-8851-4F8895CB2A75}">
      <dsp:nvSpPr>
        <dsp:cNvPr id="0" name=""/>
        <dsp:cNvSpPr/>
      </dsp:nvSpPr>
      <dsp:spPr>
        <a:xfrm>
          <a:off x="5630858" y="45017"/>
          <a:ext cx="1510523" cy="14754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21DF8-4651-42D0-A449-A14DBB395BFB}">
      <dsp:nvSpPr>
        <dsp:cNvPr id="0" name=""/>
        <dsp:cNvSpPr/>
      </dsp:nvSpPr>
      <dsp:spPr>
        <a:xfrm>
          <a:off x="5630858" y="1683299"/>
          <a:ext cx="4315781" cy="632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tr-TR" sz="2200" kern="1200"/>
            <a:t>Kütahya Mesleki ve Teknik Anadolu Lisesi</a:t>
          </a:r>
          <a:endParaRPr lang="en-US" sz="2200" kern="1200"/>
        </a:p>
      </dsp:txBody>
      <dsp:txXfrm>
        <a:off x="5630858" y="1683299"/>
        <a:ext cx="4315781" cy="632333"/>
      </dsp:txXfrm>
    </dsp:sp>
    <dsp:sp modelId="{8C2B4B9A-E907-4834-A24D-AF2F7944D991}">
      <dsp:nvSpPr>
        <dsp:cNvPr id="0" name=""/>
        <dsp:cNvSpPr/>
      </dsp:nvSpPr>
      <dsp:spPr>
        <a:xfrm>
          <a:off x="5630858" y="2391370"/>
          <a:ext cx="4315781" cy="1440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/>
            <a:t>Makine Teknolojisi Alanı</a:t>
          </a:r>
          <a:endParaRPr lang="en-US" sz="1700" kern="120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/>
            <a:t>Elektrik Elektronik Teknolojisi Alanı</a:t>
          </a:r>
          <a:endParaRPr lang="en-US" sz="1700" kern="120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/>
            <a:t>Metal Teknolojisi Alanı</a:t>
          </a:r>
          <a:endParaRPr lang="en-US" sz="1700" kern="120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/>
            <a:t>Mobilya ve İç Mekan Tasarımı Teknolojisi Alanı</a:t>
          </a:r>
          <a:endParaRPr lang="en-US" sz="1700" kern="120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/>
            <a:t>Seramik ve Cam Teknolojisi Alanı</a:t>
          </a:r>
          <a:endParaRPr lang="en-US" sz="1700" kern="1200"/>
        </a:p>
      </dsp:txBody>
      <dsp:txXfrm>
        <a:off x="5630858" y="2391370"/>
        <a:ext cx="4315781" cy="1440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5B5AF-64B9-4C59-8621-845AC06E0911}">
      <dsp:nvSpPr>
        <dsp:cNvPr id="0" name=""/>
        <dsp:cNvSpPr/>
      </dsp:nvSpPr>
      <dsp:spPr>
        <a:xfrm>
          <a:off x="0" y="33780"/>
          <a:ext cx="6900512" cy="16309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100" kern="1200" dirty="0"/>
            <a:t>KÜTAHYA NAFİ GÜRAL FEN LİSESİ</a:t>
          </a:r>
          <a:endParaRPr lang="en-US" sz="4100" kern="1200" dirty="0"/>
        </a:p>
      </dsp:txBody>
      <dsp:txXfrm>
        <a:off x="79618" y="113398"/>
        <a:ext cx="6741276" cy="1471744"/>
      </dsp:txXfrm>
    </dsp:sp>
    <dsp:sp modelId="{1D1BDDAB-ABF1-4C06-9F8B-B931AA08FD32}">
      <dsp:nvSpPr>
        <dsp:cNvPr id="0" name=""/>
        <dsp:cNvSpPr/>
      </dsp:nvSpPr>
      <dsp:spPr>
        <a:xfrm>
          <a:off x="0" y="1664760"/>
          <a:ext cx="6900512" cy="1103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3200" kern="1200" dirty="0"/>
            <a:t>YÜZDELİK DİLİM (1.93)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3200" kern="1200"/>
            <a:t>PANSİYON(KIZ/ERKEK)</a:t>
          </a:r>
          <a:endParaRPr lang="en-US" sz="3200" kern="1200"/>
        </a:p>
      </dsp:txBody>
      <dsp:txXfrm>
        <a:off x="0" y="1664760"/>
        <a:ext cx="6900512" cy="1103309"/>
      </dsp:txXfrm>
    </dsp:sp>
    <dsp:sp modelId="{B2033F31-9092-42C5-BE75-74E710B2D3D3}">
      <dsp:nvSpPr>
        <dsp:cNvPr id="0" name=""/>
        <dsp:cNvSpPr/>
      </dsp:nvSpPr>
      <dsp:spPr>
        <a:xfrm>
          <a:off x="0" y="2768070"/>
          <a:ext cx="6900512" cy="1630980"/>
        </a:xfrm>
        <a:prstGeom prst="round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100" kern="1200"/>
            <a:t>TAVŞANLI 15 TEMMUZ ŞEHİTLER FEN LİSESİ</a:t>
          </a:r>
          <a:endParaRPr lang="en-US" sz="4100" kern="1200"/>
        </a:p>
      </dsp:txBody>
      <dsp:txXfrm>
        <a:off x="79618" y="2847688"/>
        <a:ext cx="6741276" cy="1471744"/>
      </dsp:txXfrm>
    </dsp:sp>
    <dsp:sp modelId="{05D0BB84-D02D-4F86-B036-0F72FA0D7D8F}">
      <dsp:nvSpPr>
        <dsp:cNvPr id="0" name=""/>
        <dsp:cNvSpPr/>
      </dsp:nvSpPr>
      <dsp:spPr>
        <a:xfrm>
          <a:off x="0" y="4399050"/>
          <a:ext cx="6900512" cy="1103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3200" kern="1200" dirty="0"/>
            <a:t>YÜZDELİK DİLİM(4.25)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3200" kern="1200"/>
            <a:t>PANSİYON(KIZ/ERKEK)</a:t>
          </a:r>
          <a:endParaRPr lang="en-US" sz="3200" kern="1200"/>
        </a:p>
      </dsp:txBody>
      <dsp:txXfrm>
        <a:off x="0" y="4399050"/>
        <a:ext cx="6900512" cy="11033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81E32-3648-4A95-A98D-FA7AFA44FA29}">
      <dsp:nvSpPr>
        <dsp:cNvPr id="0" name=""/>
        <dsp:cNvSpPr/>
      </dsp:nvSpPr>
      <dsp:spPr>
        <a:xfrm>
          <a:off x="0" y="572970"/>
          <a:ext cx="6900512" cy="2097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749808" rIns="535556" bIns="256032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600" kern="1200" dirty="0"/>
            <a:t>YÜZDELİK DİLİM (5.76)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600" kern="1200"/>
            <a:t>PANSİYON(KIZ/ERKEK)</a:t>
          </a:r>
          <a:endParaRPr lang="en-US" sz="3600" kern="1200"/>
        </a:p>
      </dsp:txBody>
      <dsp:txXfrm>
        <a:off x="0" y="572970"/>
        <a:ext cx="6900512" cy="2097900"/>
      </dsp:txXfrm>
    </dsp:sp>
    <dsp:sp modelId="{F7F65BCB-BD54-4462-B846-D2044AA33730}">
      <dsp:nvSpPr>
        <dsp:cNvPr id="0" name=""/>
        <dsp:cNvSpPr/>
      </dsp:nvSpPr>
      <dsp:spPr>
        <a:xfrm>
          <a:off x="345025" y="41610"/>
          <a:ext cx="4830358" cy="1062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/>
            <a:t>GEDİZ FEN LİSESİ</a:t>
          </a:r>
          <a:endParaRPr lang="en-US" sz="3600" kern="1200"/>
        </a:p>
      </dsp:txBody>
      <dsp:txXfrm>
        <a:off x="396903" y="93488"/>
        <a:ext cx="4726602" cy="958964"/>
      </dsp:txXfrm>
    </dsp:sp>
    <dsp:sp modelId="{9B8F1AD1-4342-4CA2-B34D-CAAB3E7EC598}">
      <dsp:nvSpPr>
        <dsp:cNvPr id="0" name=""/>
        <dsp:cNvSpPr/>
      </dsp:nvSpPr>
      <dsp:spPr>
        <a:xfrm>
          <a:off x="0" y="3396630"/>
          <a:ext cx="6900512" cy="2097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749808" rIns="535556" bIns="256032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600" kern="1200" dirty="0"/>
            <a:t>YÜZDELİK DİLİM (7.31) 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600" kern="1200"/>
            <a:t>PANSİYON(KIZ/ERKEK)</a:t>
          </a:r>
          <a:endParaRPr lang="en-US" sz="3600" kern="1200"/>
        </a:p>
      </dsp:txBody>
      <dsp:txXfrm>
        <a:off x="0" y="3396630"/>
        <a:ext cx="6900512" cy="2097900"/>
      </dsp:txXfrm>
    </dsp:sp>
    <dsp:sp modelId="{35A8778B-644E-4C4D-966F-2955A3F4F36C}">
      <dsp:nvSpPr>
        <dsp:cNvPr id="0" name=""/>
        <dsp:cNvSpPr/>
      </dsp:nvSpPr>
      <dsp:spPr>
        <a:xfrm>
          <a:off x="345025" y="2865270"/>
          <a:ext cx="4830358" cy="1062720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/>
            <a:t>SİMAV FEN LİSESİ</a:t>
          </a:r>
          <a:endParaRPr lang="en-US" sz="3600" kern="1200"/>
        </a:p>
      </dsp:txBody>
      <dsp:txXfrm>
        <a:off x="396903" y="2917148"/>
        <a:ext cx="4726602" cy="9589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67E67-286F-4411-80CD-98451F9CF536}">
      <dsp:nvSpPr>
        <dsp:cNvPr id="0" name=""/>
        <dsp:cNvSpPr/>
      </dsp:nvSpPr>
      <dsp:spPr>
        <a:xfrm rot="5400000">
          <a:off x="3251828" y="-691680"/>
          <a:ext cx="2151686" cy="407310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/>
            <a:t>PANSİYON(KIZ/ERKEK)</a:t>
          </a:r>
          <a:endParaRPr lang="en-US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dirty="0"/>
            <a:t>YÜZDELİK DİLİM (5.81)</a:t>
          </a:r>
          <a:endParaRPr lang="en-US" sz="2900" kern="1200" dirty="0"/>
        </a:p>
      </dsp:txBody>
      <dsp:txXfrm rot="-5400000">
        <a:off x="2291120" y="374065"/>
        <a:ext cx="3968066" cy="1941612"/>
      </dsp:txXfrm>
    </dsp:sp>
    <dsp:sp modelId="{21DE7DF4-B920-43C8-83D1-D44DE45946BC}">
      <dsp:nvSpPr>
        <dsp:cNvPr id="0" name=""/>
        <dsp:cNvSpPr/>
      </dsp:nvSpPr>
      <dsp:spPr>
        <a:xfrm>
          <a:off x="0" y="67"/>
          <a:ext cx="2291120" cy="26896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/>
            <a:t>NECİP FAZIL KISAKÜREK ANADOLU LİSESİ</a:t>
          </a:r>
          <a:endParaRPr lang="en-US" sz="3100" kern="1200"/>
        </a:p>
      </dsp:txBody>
      <dsp:txXfrm>
        <a:off x="111843" y="111910"/>
        <a:ext cx="2067434" cy="2465922"/>
      </dsp:txXfrm>
    </dsp:sp>
    <dsp:sp modelId="{914A12E3-3E71-49D1-B0E6-61CE1F16507C}">
      <dsp:nvSpPr>
        <dsp:cNvPr id="0" name=""/>
        <dsp:cNvSpPr/>
      </dsp:nvSpPr>
      <dsp:spPr>
        <a:xfrm rot="5400000">
          <a:off x="3251828" y="2132408"/>
          <a:ext cx="2151686" cy="407310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/>
            <a:t>PANSİYON YOK</a:t>
          </a:r>
          <a:endParaRPr lang="en-US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dirty="0"/>
            <a:t>YÜZDELİK DİLİM (15,45)</a:t>
          </a:r>
          <a:endParaRPr lang="en-US" sz="2900" kern="1200" dirty="0"/>
        </a:p>
      </dsp:txBody>
      <dsp:txXfrm rot="-5400000">
        <a:off x="2291120" y="3198154"/>
        <a:ext cx="3968066" cy="1941612"/>
      </dsp:txXfrm>
    </dsp:sp>
    <dsp:sp modelId="{D8BCB70E-F07F-425B-A9CF-1FB756548B18}">
      <dsp:nvSpPr>
        <dsp:cNvPr id="0" name=""/>
        <dsp:cNvSpPr/>
      </dsp:nvSpPr>
      <dsp:spPr>
        <a:xfrm>
          <a:off x="0" y="2824156"/>
          <a:ext cx="2291120" cy="268960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/>
            <a:t>KÜTAHYA LİSESİ</a:t>
          </a:r>
          <a:endParaRPr lang="en-US" sz="3100" kern="1200"/>
        </a:p>
      </dsp:txBody>
      <dsp:txXfrm>
        <a:off x="111843" y="2935999"/>
        <a:ext cx="2067434" cy="24659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723BB-1D66-4C14-A2DD-F3A78BF84D9D}">
      <dsp:nvSpPr>
        <dsp:cNvPr id="0" name=""/>
        <dsp:cNvSpPr/>
      </dsp:nvSpPr>
      <dsp:spPr>
        <a:xfrm rot="5400000">
          <a:off x="3251828" y="-691680"/>
          <a:ext cx="2151686" cy="407310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/>
            <a:t>PANSİYON(KIZ)</a:t>
          </a:r>
          <a:endParaRPr lang="en-US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dirty="0"/>
            <a:t>YÜZDELİK DİLİM (</a:t>
          </a:r>
          <a:r>
            <a:rPr lang="tr-TR" sz="2900" kern="1200" dirty="0" smtClean="0"/>
            <a:t>9.7</a:t>
          </a:r>
          <a:r>
            <a:rPr lang="tr-TR" sz="2900" kern="1200" dirty="0"/>
            <a:t>)</a:t>
          </a:r>
          <a:endParaRPr lang="en-US" sz="2900" kern="1200" dirty="0"/>
        </a:p>
      </dsp:txBody>
      <dsp:txXfrm rot="-5400000">
        <a:off x="2291120" y="374065"/>
        <a:ext cx="3968066" cy="1941612"/>
      </dsp:txXfrm>
    </dsp:sp>
    <dsp:sp modelId="{BED63303-ADD0-4D0D-8F65-1BFC4335483C}">
      <dsp:nvSpPr>
        <dsp:cNvPr id="0" name=""/>
        <dsp:cNvSpPr/>
      </dsp:nvSpPr>
      <dsp:spPr>
        <a:xfrm>
          <a:off x="0" y="67"/>
          <a:ext cx="2291120" cy="26896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/>
            <a:t>ALİ GÜRAL LİSESİ</a:t>
          </a:r>
          <a:endParaRPr lang="en-US" sz="2800" kern="1200"/>
        </a:p>
      </dsp:txBody>
      <dsp:txXfrm>
        <a:off x="111843" y="111910"/>
        <a:ext cx="2067434" cy="2465922"/>
      </dsp:txXfrm>
    </dsp:sp>
    <dsp:sp modelId="{EAE9362D-4C54-49E2-8228-4E8460050BF3}">
      <dsp:nvSpPr>
        <dsp:cNvPr id="0" name=""/>
        <dsp:cNvSpPr/>
      </dsp:nvSpPr>
      <dsp:spPr>
        <a:xfrm rot="5400000">
          <a:off x="3251828" y="2132408"/>
          <a:ext cx="2151686" cy="4073103"/>
        </a:xfrm>
        <a:prstGeom prst="round2SameRect">
          <a:avLst/>
        </a:prstGeom>
        <a:solidFill>
          <a:schemeClr val="accent2">
            <a:tint val="40000"/>
            <a:alpha val="90000"/>
            <a:hueOff val="247198"/>
            <a:satOff val="-23816"/>
            <a:lumOff val="-251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47198"/>
              <a:satOff val="-23816"/>
              <a:lumOff val="-25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/>
            <a:t>PANSİYON(KIZ/ERKEK)</a:t>
          </a:r>
          <a:endParaRPr lang="en-US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dirty="0"/>
            <a:t>YÜZDELİK DİLİM (14.00)</a:t>
          </a:r>
          <a:endParaRPr lang="en-US" sz="2900" kern="1200" dirty="0"/>
        </a:p>
      </dsp:txBody>
      <dsp:txXfrm rot="-5400000">
        <a:off x="2291120" y="3198154"/>
        <a:ext cx="3968066" cy="1941612"/>
      </dsp:txXfrm>
    </dsp:sp>
    <dsp:sp modelId="{EADA5D61-D4BE-4A73-B3E5-FC3F143A8DBC}">
      <dsp:nvSpPr>
        <dsp:cNvPr id="0" name=""/>
        <dsp:cNvSpPr/>
      </dsp:nvSpPr>
      <dsp:spPr>
        <a:xfrm>
          <a:off x="0" y="2824156"/>
          <a:ext cx="2291120" cy="2689608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/>
            <a:t>AYSEL-SELAHATTİN ERKASAP SOSYAL BİLİMLER LİSESİ</a:t>
          </a:r>
          <a:endParaRPr lang="en-US" sz="2800" kern="1200"/>
        </a:p>
      </dsp:txBody>
      <dsp:txXfrm>
        <a:off x="111843" y="2935999"/>
        <a:ext cx="2067434" cy="24659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B1DC3-9625-4CF9-BBBF-3313EF0FAEAA}">
      <dsp:nvSpPr>
        <dsp:cNvPr id="0" name=""/>
        <dsp:cNvSpPr/>
      </dsp:nvSpPr>
      <dsp:spPr>
        <a:xfrm rot="5400000">
          <a:off x="3481167" y="-826230"/>
          <a:ext cx="2083369" cy="425680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700" kern="1200"/>
            <a:t>PANSİYON(KIZ)</a:t>
          </a:r>
          <a:endParaRPr lang="en-US" sz="3700" kern="120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700" kern="1200" dirty="0"/>
            <a:t>YÜZDELİK DİLİM (22.39)</a:t>
          </a:r>
          <a:endParaRPr lang="en-US" sz="3700" kern="1200" dirty="0"/>
        </a:p>
      </dsp:txBody>
      <dsp:txXfrm rot="-5400000">
        <a:off x="2394451" y="362188"/>
        <a:ext cx="4155099" cy="1879965"/>
      </dsp:txXfrm>
    </dsp:sp>
    <dsp:sp modelId="{B96D5093-50D6-4D7A-AE0D-18F3D12B790E}">
      <dsp:nvSpPr>
        <dsp:cNvPr id="0" name=""/>
        <dsp:cNvSpPr/>
      </dsp:nvSpPr>
      <dsp:spPr>
        <a:xfrm>
          <a:off x="0" y="65"/>
          <a:ext cx="2394451" cy="26042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/>
            <a:t>KÜTAHYA AKŞEMSETTİN KIZ ANADOLIU İMAM HATİP LİSESİ</a:t>
          </a:r>
          <a:endParaRPr lang="en-US" sz="2600" kern="1200"/>
        </a:p>
      </dsp:txBody>
      <dsp:txXfrm>
        <a:off x="116887" y="116952"/>
        <a:ext cx="2160677" cy="2370437"/>
      </dsp:txXfrm>
    </dsp:sp>
    <dsp:sp modelId="{ECF437BD-EF95-4BF8-8A6B-8550BBE65C22}">
      <dsp:nvSpPr>
        <dsp:cNvPr id="0" name=""/>
        <dsp:cNvSpPr/>
      </dsp:nvSpPr>
      <dsp:spPr>
        <a:xfrm rot="5400000">
          <a:off x="3481167" y="1908192"/>
          <a:ext cx="2083369" cy="425680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700" kern="1200"/>
            <a:t>PANSİYON(ERKEK)</a:t>
          </a:r>
          <a:endParaRPr lang="en-US" sz="3700" kern="120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700" kern="1200" dirty="0"/>
            <a:t>YÜZDELİK DİLİM (27.70)</a:t>
          </a:r>
          <a:endParaRPr lang="en-US" sz="3700" kern="1200" dirty="0"/>
        </a:p>
      </dsp:txBody>
      <dsp:txXfrm rot="-5400000">
        <a:off x="2394451" y="3096610"/>
        <a:ext cx="4155099" cy="1879965"/>
      </dsp:txXfrm>
    </dsp:sp>
    <dsp:sp modelId="{5B8F0509-24B3-41C5-8492-342FD6EC2ACC}">
      <dsp:nvSpPr>
        <dsp:cNvPr id="0" name=""/>
        <dsp:cNvSpPr/>
      </dsp:nvSpPr>
      <dsp:spPr>
        <a:xfrm>
          <a:off x="0" y="2734487"/>
          <a:ext cx="2394451" cy="260421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/>
            <a:t>ŞEHİT SELİM CANSIZ ANADOLU İMAM HATİP LİSESİ(ERKEK)</a:t>
          </a:r>
          <a:endParaRPr lang="en-US" sz="2600" kern="1200"/>
        </a:p>
      </dsp:txBody>
      <dsp:txXfrm>
        <a:off x="116887" y="2851374"/>
        <a:ext cx="2160677" cy="23704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77B15-717D-470E-805C-21CFF29DE1AB}">
      <dsp:nvSpPr>
        <dsp:cNvPr id="0" name=""/>
        <dsp:cNvSpPr/>
      </dsp:nvSpPr>
      <dsp:spPr>
        <a:xfrm rot="5400000">
          <a:off x="3481167" y="-826230"/>
          <a:ext cx="2083369" cy="425680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000" kern="1200"/>
            <a:t>Elektrik Elektronik Teknolojisi Alanı</a:t>
          </a:r>
          <a:endParaRPr lang="en-US" sz="3000" kern="1200"/>
        </a:p>
        <a:p>
          <a:pPr marL="571500" lvl="2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000" kern="1200" dirty="0"/>
            <a:t>Yüzdelik Dilim (48.36)</a:t>
          </a:r>
          <a:endParaRPr lang="en-US" sz="3000" kern="1200" dirty="0"/>
        </a:p>
      </dsp:txBody>
      <dsp:txXfrm rot="-5400000">
        <a:off x="2394451" y="362188"/>
        <a:ext cx="4155099" cy="1879965"/>
      </dsp:txXfrm>
    </dsp:sp>
    <dsp:sp modelId="{F195E7A9-9F79-40FC-A940-18C03F2B6F25}">
      <dsp:nvSpPr>
        <dsp:cNvPr id="0" name=""/>
        <dsp:cNvSpPr/>
      </dsp:nvSpPr>
      <dsp:spPr>
        <a:xfrm>
          <a:off x="0" y="65"/>
          <a:ext cx="2394451" cy="260421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/>
            <a:t>ATATÜRK MESLEKİ VE TEKNİK ANADOLU LİSESİ</a:t>
          </a:r>
          <a:endParaRPr lang="en-US" sz="2700" kern="1200"/>
        </a:p>
      </dsp:txBody>
      <dsp:txXfrm>
        <a:off x="116887" y="116952"/>
        <a:ext cx="2160677" cy="2370437"/>
      </dsp:txXfrm>
    </dsp:sp>
    <dsp:sp modelId="{827AD5F6-411E-42BD-BB82-7DEB65087A0C}">
      <dsp:nvSpPr>
        <dsp:cNvPr id="0" name=""/>
        <dsp:cNvSpPr/>
      </dsp:nvSpPr>
      <dsp:spPr>
        <a:xfrm rot="5400000">
          <a:off x="3481167" y="1908192"/>
          <a:ext cx="2083369" cy="4256801"/>
        </a:xfrm>
        <a:prstGeom prst="round2SameRect">
          <a:avLst/>
        </a:prstGeom>
        <a:solidFill>
          <a:schemeClr val="accent5">
            <a:tint val="40000"/>
            <a:alpha val="90000"/>
            <a:hueOff val="2266664"/>
            <a:satOff val="-19882"/>
            <a:lumOff val="-1583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2266664"/>
              <a:satOff val="-19882"/>
              <a:lumOff val="-15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000" kern="1200"/>
            <a:t>Bilişim Teknolojileri Alanı</a:t>
          </a:r>
          <a:endParaRPr lang="en-US" sz="3000" kern="1200"/>
        </a:p>
        <a:p>
          <a:pPr marL="571500" lvl="2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000" kern="1200" dirty="0"/>
            <a:t>Yüzdelik Dilim (83.31)</a:t>
          </a:r>
          <a:endParaRPr lang="en-US" sz="3000" kern="1200" dirty="0"/>
        </a:p>
      </dsp:txBody>
      <dsp:txXfrm rot="-5400000">
        <a:off x="2394451" y="3096610"/>
        <a:ext cx="4155099" cy="1879965"/>
      </dsp:txXfrm>
    </dsp:sp>
    <dsp:sp modelId="{36878F8B-0E08-4264-8CF5-E620CEA9EF21}">
      <dsp:nvSpPr>
        <dsp:cNvPr id="0" name=""/>
        <dsp:cNvSpPr/>
      </dsp:nvSpPr>
      <dsp:spPr>
        <a:xfrm>
          <a:off x="0" y="2734487"/>
          <a:ext cx="2394451" cy="2604211"/>
        </a:xfrm>
        <a:prstGeom prst="round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/>
            <a:t>DEVLET HATUN MESLEKİ VE TEKNİK ANADOLU LİSESİ(KIZ)</a:t>
          </a:r>
          <a:endParaRPr lang="en-US" sz="2700" kern="1200"/>
        </a:p>
      </dsp:txBody>
      <dsp:txXfrm>
        <a:off x="116887" y="2851374"/>
        <a:ext cx="2160677" cy="23704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8CD75-5D59-4FF0-9F90-CCCDFE620748}">
      <dsp:nvSpPr>
        <dsp:cNvPr id="0" name=""/>
        <dsp:cNvSpPr/>
      </dsp:nvSpPr>
      <dsp:spPr>
        <a:xfrm rot="5400000">
          <a:off x="3481167" y="-826230"/>
          <a:ext cx="2083369" cy="425680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kern="1200"/>
            <a:t>Elektrik Elektronik Teknolojisi Alanı(Sınavlı)</a:t>
          </a:r>
          <a:endParaRPr lang="en-US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kern="1200" dirty="0"/>
            <a:t>Yüzdelik Dilim (62.98)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kern="1200" dirty="0"/>
            <a:t>Motorlu Araçlar Teknolojisi Alanı(Sınavlı)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kern="1200" dirty="0"/>
            <a:t>Yüzdelik Dilim (86.85)</a:t>
          </a:r>
          <a:endParaRPr lang="en-US" sz="1900" kern="1200" dirty="0"/>
        </a:p>
      </dsp:txBody>
      <dsp:txXfrm rot="-5400000">
        <a:off x="2394451" y="362188"/>
        <a:ext cx="4155099" cy="1879965"/>
      </dsp:txXfrm>
    </dsp:sp>
    <dsp:sp modelId="{DE3412BA-0963-4FD3-B75A-ED08DB17110A}">
      <dsp:nvSpPr>
        <dsp:cNvPr id="0" name=""/>
        <dsp:cNvSpPr/>
      </dsp:nvSpPr>
      <dsp:spPr>
        <a:xfrm>
          <a:off x="0" y="65"/>
          <a:ext cx="2394451" cy="26042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/>
            <a:t>KÜTAHYA TİCARET VE SANAYİ ODASI MESLEKİ VE TEKNİK ANADOLU LİSESİ</a:t>
          </a:r>
          <a:endParaRPr lang="en-US" sz="2300" kern="1200"/>
        </a:p>
      </dsp:txBody>
      <dsp:txXfrm>
        <a:off x="116887" y="116952"/>
        <a:ext cx="2160677" cy="2370437"/>
      </dsp:txXfrm>
    </dsp:sp>
    <dsp:sp modelId="{40130A07-1063-4111-9F1B-0DB82BEB5306}">
      <dsp:nvSpPr>
        <dsp:cNvPr id="0" name=""/>
        <dsp:cNvSpPr/>
      </dsp:nvSpPr>
      <dsp:spPr>
        <a:xfrm rot="5400000">
          <a:off x="3481167" y="1908192"/>
          <a:ext cx="2083369" cy="4256801"/>
        </a:xfrm>
        <a:prstGeom prst="round2SameRect">
          <a:avLst/>
        </a:prstGeom>
        <a:solidFill>
          <a:schemeClr val="accent2">
            <a:tint val="40000"/>
            <a:alpha val="90000"/>
            <a:hueOff val="247198"/>
            <a:satOff val="-23816"/>
            <a:lumOff val="-251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47198"/>
              <a:satOff val="-23816"/>
              <a:lumOff val="-25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kern="1200"/>
            <a:t>Kimya Teknolojisi Alanı(Sınavlı)</a:t>
          </a:r>
          <a:endParaRPr lang="en-US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kern="1200" dirty="0"/>
            <a:t>Yüzdelik Dilim (75.55)</a:t>
          </a:r>
          <a:endParaRPr lang="en-US" sz="1900" kern="1200" dirty="0"/>
        </a:p>
      </dsp:txBody>
      <dsp:txXfrm rot="-5400000">
        <a:off x="2394451" y="3096610"/>
        <a:ext cx="4155099" cy="1879965"/>
      </dsp:txXfrm>
    </dsp:sp>
    <dsp:sp modelId="{1318FEE2-D3E5-4A48-9C00-C4927AA4AB24}">
      <dsp:nvSpPr>
        <dsp:cNvPr id="0" name=""/>
        <dsp:cNvSpPr/>
      </dsp:nvSpPr>
      <dsp:spPr>
        <a:xfrm>
          <a:off x="0" y="2734487"/>
          <a:ext cx="2394451" cy="2604211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/>
            <a:t>Prof. Dr. Necmettin Erbakan Mesleki ve Teknik Anadolu Lisesi</a:t>
          </a:r>
          <a:endParaRPr lang="en-US" sz="2300" kern="1200"/>
        </a:p>
      </dsp:txBody>
      <dsp:txXfrm>
        <a:off x="116887" y="2851374"/>
        <a:ext cx="2160677" cy="23704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E3994-B852-4E6E-856E-9C782F296731}">
      <dsp:nvSpPr>
        <dsp:cNvPr id="0" name=""/>
        <dsp:cNvSpPr/>
      </dsp:nvSpPr>
      <dsp:spPr>
        <a:xfrm>
          <a:off x="0" y="1148998"/>
          <a:ext cx="6364224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3934" tIns="437388" rIns="493934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/>
            <a:t>8.Sınıf OBP Taban Puanı (90,53)</a:t>
          </a:r>
          <a:endParaRPr lang="en-US" sz="2100" kern="1200"/>
        </a:p>
      </dsp:txBody>
      <dsp:txXfrm>
        <a:off x="0" y="1148998"/>
        <a:ext cx="6364224" cy="893025"/>
      </dsp:txXfrm>
    </dsp:sp>
    <dsp:sp modelId="{F8557CA3-02F7-4C26-8A67-917094855599}">
      <dsp:nvSpPr>
        <dsp:cNvPr id="0" name=""/>
        <dsp:cNvSpPr/>
      </dsp:nvSpPr>
      <dsp:spPr>
        <a:xfrm>
          <a:off x="318211" y="839038"/>
          <a:ext cx="4454956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387" tIns="0" rIns="168387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/>
            <a:t>KILIÇARSLAN ANADOLU LİSESİ</a:t>
          </a:r>
          <a:endParaRPr lang="en-US" sz="2100" kern="1200"/>
        </a:p>
      </dsp:txBody>
      <dsp:txXfrm>
        <a:off x="348473" y="869300"/>
        <a:ext cx="4394432" cy="559396"/>
      </dsp:txXfrm>
    </dsp:sp>
    <dsp:sp modelId="{D5B97270-A71C-480E-8803-D6779B361590}">
      <dsp:nvSpPr>
        <dsp:cNvPr id="0" name=""/>
        <dsp:cNvSpPr/>
      </dsp:nvSpPr>
      <dsp:spPr>
        <a:xfrm>
          <a:off x="0" y="2465383"/>
          <a:ext cx="6364224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063560"/>
              <a:satOff val="-11946"/>
              <a:lumOff val="-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3934" tIns="437388" rIns="493934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/>
            <a:t>8.Sınıf OBP Taban Puanı (82.76)</a:t>
          </a:r>
          <a:endParaRPr lang="en-US" sz="2100" kern="1200"/>
        </a:p>
      </dsp:txBody>
      <dsp:txXfrm>
        <a:off x="0" y="2465383"/>
        <a:ext cx="6364224" cy="893025"/>
      </dsp:txXfrm>
    </dsp:sp>
    <dsp:sp modelId="{37B60EB9-AFC5-4B6C-8D47-C55F4689ABC9}">
      <dsp:nvSpPr>
        <dsp:cNvPr id="0" name=""/>
        <dsp:cNvSpPr/>
      </dsp:nvSpPr>
      <dsp:spPr>
        <a:xfrm>
          <a:off x="318211" y="2155423"/>
          <a:ext cx="4454956" cy="619920"/>
        </a:xfrm>
        <a:prstGeom prst="roundRect">
          <a:avLst/>
        </a:prstGeom>
        <a:solidFill>
          <a:schemeClr val="accent5">
            <a:hueOff val="1063560"/>
            <a:satOff val="-11946"/>
            <a:lumOff val="-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387" tIns="0" rIns="168387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/>
            <a:t>FATİH ANADOLU LİSESİ</a:t>
          </a:r>
          <a:endParaRPr lang="en-US" sz="2100" kern="1200"/>
        </a:p>
      </dsp:txBody>
      <dsp:txXfrm>
        <a:off x="348473" y="2185685"/>
        <a:ext cx="4394432" cy="559396"/>
      </dsp:txXfrm>
    </dsp:sp>
    <dsp:sp modelId="{CD4F23AD-15C8-4EDA-B9CD-CD289197331D}">
      <dsp:nvSpPr>
        <dsp:cNvPr id="0" name=""/>
        <dsp:cNvSpPr/>
      </dsp:nvSpPr>
      <dsp:spPr>
        <a:xfrm>
          <a:off x="0" y="3781768"/>
          <a:ext cx="6364224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3934" tIns="437388" rIns="493934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/>
            <a:t>8.Sınıf OBP Taban Puanı (81.16)</a:t>
          </a:r>
          <a:endParaRPr lang="en-US" sz="2100" kern="1200"/>
        </a:p>
      </dsp:txBody>
      <dsp:txXfrm>
        <a:off x="0" y="3781768"/>
        <a:ext cx="6364224" cy="893025"/>
      </dsp:txXfrm>
    </dsp:sp>
    <dsp:sp modelId="{F6F49CCA-CC96-40CB-A8C8-B3AAB9F8B38A}">
      <dsp:nvSpPr>
        <dsp:cNvPr id="0" name=""/>
        <dsp:cNvSpPr/>
      </dsp:nvSpPr>
      <dsp:spPr>
        <a:xfrm>
          <a:off x="318211" y="3471808"/>
          <a:ext cx="4454956" cy="619920"/>
        </a:xfrm>
        <a:prstGeom prst="round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387" tIns="0" rIns="168387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/>
            <a:t>ABDÜLHAMİD HAN ANADOLU LİSESİ</a:t>
          </a:r>
          <a:endParaRPr lang="en-US" sz="2100" kern="1200"/>
        </a:p>
      </dsp:txBody>
      <dsp:txXfrm>
        <a:off x="348473" y="3502070"/>
        <a:ext cx="4394432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7891-0037-4995-84C2-93CF2459A46B}" type="datetimeFigureOut">
              <a:rPr lang="tr-TR" smtClean="0"/>
              <a:pPr/>
              <a:t>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01B6-DC50-40B0-8B25-A083C6725C7A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6366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7891-0037-4995-84C2-93CF2459A46B}" type="datetimeFigureOut">
              <a:rPr lang="tr-TR" smtClean="0"/>
              <a:pPr/>
              <a:t>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01B6-DC50-40B0-8B25-A083C6725C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16979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7891-0037-4995-84C2-93CF2459A46B}" type="datetimeFigureOut">
              <a:rPr lang="tr-TR" smtClean="0"/>
              <a:pPr/>
              <a:t>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01B6-DC50-40B0-8B25-A083C6725C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41650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7891-0037-4995-84C2-93CF2459A46B}" type="datetimeFigureOut">
              <a:rPr lang="tr-TR" smtClean="0"/>
              <a:pPr/>
              <a:t>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01B6-DC50-40B0-8B25-A083C6725C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6641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7891-0037-4995-84C2-93CF2459A46B}" type="datetimeFigureOut">
              <a:rPr lang="tr-TR" smtClean="0"/>
              <a:pPr/>
              <a:t>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01B6-DC50-40B0-8B25-A083C6725C7A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4497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7891-0037-4995-84C2-93CF2459A46B}" type="datetimeFigureOut">
              <a:rPr lang="tr-TR" smtClean="0"/>
              <a:pPr/>
              <a:t>9.10.2023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01B6-DC50-40B0-8B25-A083C6725C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238485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7891-0037-4995-84C2-93CF2459A46B}" type="datetimeFigureOut">
              <a:rPr lang="tr-TR" smtClean="0"/>
              <a:pPr/>
              <a:t>9.10.2023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01B6-DC50-40B0-8B25-A083C6725C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11351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7891-0037-4995-84C2-93CF2459A46B}" type="datetimeFigureOut">
              <a:rPr lang="tr-TR" smtClean="0"/>
              <a:pPr/>
              <a:t>9.10.2023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01B6-DC50-40B0-8B25-A083C6725C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96410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7891-0037-4995-84C2-93CF2459A46B}" type="datetimeFigureOut">
              <a:rPr lang="tr-TR" smtClean="0"/>
              <a:pPr/>
              <a:t>9.10.2023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01B6-DC50-40B0-8B25-A083C6725C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711128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33F7891-0037-4995-84C2-93CF2459A46B}" type="datetimeFigureOut">
              <a:rPr lang="tr-TR" smtClean="0"/>
              <a:pPr/>
              <a:t>9.10.2023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F401B6-DC50-40B0-8B25-A083C6725C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54055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7891-0037-4995-84C2-93CF2459A46B}" type="datetimeFigureOut">
              <a:rPr lang="tr-TR" smtClean="0"/>
              <a:pPr/>
              <a:t>9.10.2023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01B6-DC50-40B0-8B25-A083C6725C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143677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33F7891-0037-4995-84C2-93CF2459A46B}" type="datetimeFigureOut">
              <a:rPr lang="tr-TR" smtClean="0"/>
              <a:pPr/>
              <a:t>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F401B6-DC50-40B0-8B25-A083C6725C7A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7007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DB584C48-1B27-4980-9600-C6853B046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077" y="852077"/>
            <a:ext cx="5389832" cy="2991416"/>
          </a:xfrm>
        </p:spPr>
        <p:txBody>
          <a:bodyPr anchor="b">
            <a:normAutofit/>
          </a:bodyPr>
          <a:lstStyle/>
          <a:p>
            <a:pPr algn="l"/>
            <a:r>
              <a:rPr lang="tr-TR" dirty="0"/>
              <a:t>KÜTAHYA’DA LİSELER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8217" y="4830880"/>
            <a:ext cx="1256858" cy="1256858"/>
          </a:xfrm>
          <a:prstGeom prst="rect">
            <a:avLst/>
          </a:prstGeom>
        </p:spPr>
      </p:pic>
      <p:pic>
        <p:nvPicPr>
          <p:cNvPr id="1026" name="Picture 2" descr="School PNG Image and PSD File For Free Download - Lovepik | 40032101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64" t="6521" r="5835" b="5283"/>
          <a:stretch/>
        </p:blipFill>
        <p:spPr bwMode="auto">
          <a:xfrm>
            <a:off x="7176654" y="650043"/>
            <a:ext cx="3962401" cy="33954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8634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B04E801-5276-4E9C-AC26-DB35451E5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993" y="376843"/>
            <a:ext cx="4818888" cy="1481328"/>
          </a:xfrm>
        </p:spPr>
        <p:txBody>
          <a:bodyPr anchor="b">
            <a:normAutofit/>
          </a:bodyPr>
          <a:lstStyle/>
          <a:p>
            <a:r>
              <a:rPr lang="tr-TR" sz="4600" b="1" dirty="0"/>
              <a:t>YETENEK SINAVI İLE GİRİLEN LİSELER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6BDF582B-9A38-4A63-866A-6E55F0837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93" y="2272977"/>
            <a:ext cx="4818888" cy="3547872"/>
          </a:xfrm>
        </p:spPr>
        <p:txBody>
          <a:bodyPr anchor="t">
            <a:normAutofit/>
          </a:bodyPr>
          <a:lstStyle/>
          <a:p>
            <a:pPr lvl="0"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tr-T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KÜTAHYA AHMET YAKUPOĞLU GÜZEL SANATLAR LİSESİ</a:t>
            </a:r>
            <a:endParaRPr lang="tr-T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tr-T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Müzik Bölümü</a:t>
            </a:r>
            <a:endParaRPr lang="tr-T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tr-T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Resim Bölümü</a:t>
            </a:r>
            <a:endParaRPr lang="tr-T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tr-TR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tr-T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KÜTAHYA SPOR LİSESİ</a:t>
            </a:r>
            <a:endParaRPr lang="tr-T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sz="2200" dirty="0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FCFE315F-34AB-4209-99B5-54100180C1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86" r="369" b="-3"/>
          <a:stretch/>
        </p:blipFill>
        <p:spPr bwMode="auto">
          <a:xfrm>
            <a:off x="6163938" y="640080"/>
            <a:ext cx="5329188" cy="5577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3391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="" xmlns:a16="http://schemas.microsoft.com/office/drawing/2014/main" id="{FDB2F75B-55B2-4FDD-971E-387A49EBB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tr-TR" sz="8000"/>
              <a:t>SINAVSIZ GİRİLEN LİSELER</a:t>
            </a:r>
          </a:p>
        </p:txBody>
      </p:sp>
      <p:sp>
        <p:nvSpPr>
          <p:cNvPr id="5" name="Alt Başlık 4">
            <a:extLst>
              <a:ext uri="{FF2B5EF4-FFF2-40B4-BE49-F238E27FC236}">
                <a16:creationId xmlns="" xmlns:a16="http://schemas.microsoft.com/office/drawing/2014/main" id="{06D5A54F-4A8E-47B3-92DC-A8A1C360B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0924" y="4619624"/>
            <a:ext cx="3946779" cy="1038225"/>
          </a:xfrm>
        </p:spPr>
        <p:txBody>
          <a:bodyPr>
            <a:normAutofit/>
          </a:bodyPr>
          <a:lstStyle/>
          <a:p>
            <a:pPr algn="r"/>
            <a:r>
              <a:rPr lang="tr-TR"/>
              <a:t>YEREL YERLEŞTİRME</a:t>
            </a:r>
          </a:p>
        </p:txBody>
      </p:sp>
    </p:spTree>
    <p:extLst>
      <p:ext uri="{BB962C8B-B14F-4D97-AF65-F5344CB8AC3E}">
        <p14:creationId xmlns="" xmlns:p14="http://schemas.microsoft.com/office/powerpoint/2010/main" val="2953004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6AF5E866-1E8D-42EC-8A24-01B0945D4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192" y="2758025"/>
            <a:ext cx="3602736" cy="1351094"/>
          </a:xfrm>
        </p:spPr>
        <p:txBody>
          <a:bodyPr>
            <a:normAutofit/>
          </a:bodyPr>
          <a:lstStyle/>
          <a:p>
            <a:r>
              <a:rPr lang="tr-TR" sz="4000" dirty="0"/>
              <a:t>ANADOLU LİSELERİ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="" xmlns:a16="http://schemas.microsoft.com/office/drawing/2014/main" id="{1A437921-0A18-4FE0-9A55-5C8590A3BE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68232051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985320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6AF5E866-1E8D-42EC-8A24-01B0945D4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356" y="2654115"/>
            <a:ext cx="3602736" cy="1558913"/>
          </a:xfrm>
        </p:spPr>
        <p:txBody>
          <a:bodyPr>
            <a:normAutofit/>
          </a:bodyPr>
          <a:lstStyle/>
          <a:p>
            <a:r>
              <a:rPr lang="tr-TR" sz="4000" dirty="0"/>
              <a:t>ANADOLU LİSELERİ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="" xmlns:a16="http://schemas.microsoft.com/office/drawing/2014/main" id="{7133F549-4F22-43B0-9DCF-829076D9FC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41126645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442541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7EF06B2-DBB4-4138-A73B-D44DE6DF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346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tr-TR" sz="5400" dirty="0"/>
              <a:t>ANADOLU İMAM HATİP LİSELERİ</a:t>
            </a:r>
          </a:p>
        </p:txBody>
      </p:sp>
      <p:graphicFrame>
        <p:nvGraphicFramePr>
          <p:cNvPr id="45" name="İçerik Yer Tutucusu 2">
            <a:extLst>
              <a:ext uri="{FF2B5EF4-FFF2-40B4-BE49-F238E27FC236}">
                <a16:creationId xmlns="" xmlns:a16="http://schemas.microsoft.com/office/drawing/2014/main" id="{8F755BF0-6A50-4F52-88DC-D4D85E5239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78329865"/>
              </p:ext>
            </p:extLst>
          </p:nvPr>
        </p:nvGraphicFramePr>
        <p:xfrm>
          <a:off x="4648018" y="696240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062670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2">
            <a:extLst>
              <a:ext uri="{FF2B5EF4-FFF2-40B4-BE49-F238E27FC236}">
                <a16:creationId xmlns="" xmlns:a16="http://schemas.microsoft.com/office/drawing/2014/main" id="{7F785BDE-F48E-43CB-863F-2068AD515C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83949906"/>
              </p:ext>
            </p:extLst>
          </p:nvPr>
        </p:nvGraphicFramePr>
        <p:xfrm>
          <a:off x="6527409" y="147711"/>
          <a:ext cx="5664591" cy="6710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ikdörtgen 2"/>
          <p:cNvSpPr/>
          <p:nvPr/>
        </p:nvSpPr>
        <p:spPr>
          <a:xfrm>
            <a:off x="637308" y="2025226"/>
            <a:ext cx="63038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Mesleki ve Teknik Anadolu Liseleri</a:t>
            </a:r>
            <a:endParaRPr lang="tr-T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5787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11BE6870-0E1C-4811-8763-9BC1D751E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572144"/>
            <a:ext cx="7474172" cy="1325563"/>
          </a:xfrm>
        </p:spPr>
        <p:txBody>
          <a:bodyPr>
            <a:normAutofit fontScale="90000"/>
          </a:bodyPr>
          <a:lstStyle/>
          <a:p>
            <a:r>
              <a:rPr lang="tr-TR" dirty="0"/>
              <a:t>MESLEKİ VE TEKNİK ANADOLU LİSELERİ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F52C45DE-1ECD-4A8A-A449-FFDB2B3CA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1966823"/>
            <a:ext cx="6467867" cy="3761963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endParaRPr lang="tr-TR" sz="1900" b="1" dirty="0" smtClean="0"/>
          </a:p>
          <a:p>
            <a:pPr marL="0" indent="0">
              <a:buNone/>
            </a:pPr>
            <a:r>
              <a:rPr lang="tr-TR" sz="1900" b="1" dirty="0" smtClean="0"/>
              <a:t>Prof</a:t>
            </a:r>
            <a:r>
              <a:rPr lang="tr-TR" sz="1900" b="1" dirty="0"/>
              <a:t>. Dr. Necmettin Erbakan Mesleki ve Teknik Anadolu </a:t>
            </a:r>
            <a:r>
              <a:rPr lang="tr-TR" sz="1900" b="1" dirty="0" smtClean="0"/>
              <a:t>Lisesi (81.17)</a:t>
            </a:r>
            <a:endParaRPr lang="tr-TR" sz="1900" b="1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tr-TR" sz="1900" dirty="0"/>
              <a:t>Bilişim Teknolojileri Alanı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r-TR" sz="1900" dirty="0"/>
              <a:t>Kimya Teknolojisi Alanı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r-TR" sz="1900" dirty="0"/>
              <a:t>Endüstriyel Otomasyon Teknolojileri    Alanı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r-TR" sz="1900" dirty="0"/>
              <a:t>İtfaiyecilik ve Yangın Güvenliği Alanı</a:t>
            </a:r>
          </a:p>
          <a:p>
            <a:pPr marL="0" indent="0">
              <a:buNone/>
            </a:pPr>
            <a:r>
              <a:rPr lang="tr-TR" sz="1900" b="1" dirty="0"/>
              <a:t>Hekim Sinan Mesleki ve Teknik Anadolu </a:t>
            </a:r>
            <a:r>
              <a:rPr lang="tr-TR" sz="1900" b="1" dirty="0" smtClean="0"/>
              <a:t>Lisesi (87.59)</a:t>
            </a:r>
            <a:endParaRPr lang="tr-TR" sz="1900" b="1" dirty="0"/>
          </a:p>
          <a:p>
            <a:pPr marL="0" indent="0">
              <a:buNone/>
            </a:pPr>
            <a:r>
              <a:rPr lang="tr-TR" sz="1900" dirty="0"/>
              <a:t>Pansiyon(Kız)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r-TR" sz="1900" dirty="0"/>
              <a:t>Hemşire Yardımcılığı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r-TR" sz="1900" dirty="0"/>
              <a:t>Ebe Yardımcılığı Alanı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r-TR" sz="1900" dirty="0"/>
              <a:t>Sağlık Bakım Teknisyenliği</a:t>
            </a:r>
          </a:p>
          <a:p>
            <a:endParaRPr lang="tr-TR" sz="1900" dirty="0"/>
          </a:p>
        </p:txBody>
      </p:sp>
      <p:pic>
        <p:nvPicPr>
          <p:cNvPr id="7" name="Graphic 6" descr="Cam Kap">
            <a:extLst>
              <a:ext uri="{FF2B5EF4-FFF2-40B4-BE49-F238E27FC236}">
                <a16:creationId xmlns="" xmlns:a16="http://schemas.microsoft.com/office/drawing/2014/main" id="{5B9A60C0-5E1F-4F4B-9645-2F00BD726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3622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CC1DDDEE-7049-4009-84FF-BA092AFFF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771" y="671945"/>
            <a:ext cx="10506456" cy="1157005"/>
          </a:xfrm>
        </p:spPr>
        <p:txBody>
          <a:bodyPr anchor="b">
            <a:normAutofit/>
          </a:bodyPr>
          <a:lstStyle/>
          <a:p>
            <a:r>
              <a:rPr lang="tr-TR" sz="4800" dirty="0"/>
              <a:t>MESLEKİ VE TEKNİK ANADOLU LİSELERİ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="" xmlns:a16="http://schemas.microsoft.com/office/drawing/2014/main" id="{CC3F2A78-574D-42BB-8D9A-15F753E1E9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1656780"/>
              </p:ext>
            </p:extLst>
          </p:nvPr>
        </p:nvGraphicFramePr>
        <p:xfrm>
          <a:off x="838200" y="2295252"/>
          <a:ext cx="10506456" cy="387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294015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67EA015C-794E-4EC6-BC35-987D51C4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-31034"/>
            <a:ext cx="6251110" cy="1783080"/>
          </a:xfrm>
        </p:spPr>
        <p:txBody>
          <a:bodyPr anchor="b">
            <a:normAutofit/>
          </a:bodyPr>
          <a:lstStyle/>
          <a:p>
            <a:r>
              <a:rPr lang="tr-TR" sz="5400" dirty="0"/>
              <a:t>MESLEKİ VE TEKNİK ANADOLU LİSELERİ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1C6113A9-7C92-4DBE-B3B2-DFE1C1648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1900" b="1" dirty="0" err="1"/>
              <a:t>Germiyan</a:t>
            </a:r>
            <a:r>
              <a:rPr lang="tr-TR" sz="1900" b="1" dirty="0"/>
              <a:t> Mesleki ve Teknik Anadolu </a:t>
            </a:r>
            <a:r>
              <a:rPr lang="tr-TR" sz="1900" b="1" dirty="0" smtClean="0"/>
              <a:t>Lisesi (77.88)</a:t>
            </a:r>
            <a:endParaRPr lang="tr-TR" sz="1900" b="1" dirty="0"/>
          </a:p>
          <a:p>
            <a:pPr marL="0" indent="0">
              <a:buNone/>
            </a:pPr>
            <a:r>
              <a:rPr lang="tr-TR" sz="1900" dirty="0"/>
              <a:t>Pansiyon(Erkek)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r-TR" sz="1900" dirty="0"/>
              <a:t>Bilişim Teknolojileri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r-TR" sz="1900" dirty="0"/>
              <a:t>Büro Yönetimi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r-TR" sz="1900" dirty="0"/>
              <a:t>Muhasebe ve Finans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r-TR" sz="1900" dirty="0"/>
              <a:t>Pazarlama ve </a:t>
            </a:r>
            <a:r>
              <a:rPr lang="tr-TR" sz="1900" dirty="0" smtClean="0"/>
              <a:t>Perakende</a:t>
            </a:r>
          </a:p>
          <a:p>
            <a:pPr>
              <a:buNone/>
            </a:pPr>
            <a:r>
              <a:rPr lang="tr-TR" sz="2200" b="1" dirty="0" smtClean="0"/>
              <a:t>TOBB Kütahya OSB Mesleki ve Teknik Anadolu Lisesi (85.06)</a:t>
            </a:r>
          </a:p>
          <a:p>
            <a:pPr lvl="1">
              <a:buFont typeface="Wingdings" pitchFamily="2" charset="2"/>
              <a:buChar char="q"/>
            </a:pPr>
            <a:r>
              <a:rPr lang="tr-TR" sz="1900" b="1" dirty="0" smtClean="0"/>
              <a:t> </a:t>
            </a:r>
            <a:r>
              <a:rPr lang="tr-TR" sz="1900" dirty="0" smtClean="0"/>
              <a:t>Endüstriyel Otomasyon</a:t>
            </a:r>
          </a:p>
          <a:p>
            <a:pPr lvl="1">
              <a:buFont typeface="Wingdings" pitchFamily="2" charset="2"/>
              <a:buChar char="q"/>
            </a:pPr>
            <a:r>
              <a:rPr lang="tr-TR" sz="1900" dirty="0" smtClean="0"/>
              <a:t>Metal Teknolojileri</a:t>
            </a:r>
          </a:p>
          <a:p>
            <a:pPr lvl="1">
              <a:buFont typeface="Wingdings" pitchFamily="2" charset="2"/>
              <a:buChar char="q"/>
            </a:pPr>
            <a:r>
              <a:rPr lang="tr-TR" sz="1900" dirty="0" smtClean="0"/>
              <a:t>Makine Teknolojisi</a:t>
            </a:r>
          </a:p>
          <a:p>
            <a:pPr lvl="1">
              <a:buFont typeface="Wingdings" pitchFamily="2" charset="2"/>
              <a:buChar char="q"/>
            </a:pPr>
            <a:endParaRPr lang="tr-TR" sz="1900" b="1" dirty="0"/>
          </a:p>
          <a:p>
            <a:endParaRPr lang="tr-TR" sz="1900" dirty="0"/>
          </a:p>
        </p:txBody>
      </p:sp>
      <p:pic>
        <p:nvPicPr>
          <p:cNvPr id="5" name="Picture 4" descr="Stetoskop ve bilgisayar klavyesi bulunan masa">
            <a:extLst>
              <a:ext uri="{FF2B5EF4-FFF2-40B4-BE49-F238E27FC236}">
                <a16:creationId xmlns="" xmlns:a16="http://schemas.microsoft.com/office/drawing/2014/main" id="{35A2BBCD-F798-42AF-9172-85215DA892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7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2650166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772E490-7096-4FCF-925C-A4B5A56EF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tr-TR" sz="5400"/>
              <a:t>MESLEKİ VE TEKNİK ANADOLU LİSELERİ</a:t>
            </a:r>
          </a:p>
        </p:txBody>
      </p:sp>
      <p:sp>
        <p:nvSpPr>
          <p:cNvPr id="26" name="İçerik Yer Tutucusu 2">
            <a:extLst>
              <a:ext uri="{FF2B5EF4-FFF2-40B4-BE49-F238E27FC236}">
                <a16:creationId xmlns="" xmlns:a16="http://schemas.microsoft.com/office/drawing/2014/main" id="{FB91E4D7-9560-4722-8374-E0835B743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tr-TR" sz="2200" b="1" dirty="0"/>
              <a:t>Devlet Hatun Mesleki ve Teknik Anadolu Lisesi (Kız</a:t>
            </a:r>
            <a:r>
              <a:rPr lang="tr-TR" sz="2200" b="1" dirty="0" smtClean="0"/>
              <a:t>) (45.53)</a:t>
            </a:r>
            <a:endParaRPr lang="tr-TR" sz="2200" b="1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tr-TR" sz="2200" dirty="0"/>
              <a:t>Bilişim Teknolojileri Alanı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r-TR" sz="2200" dirty="0"/>
              <a:t>Çocuk Gelişimi ve Eğitimi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r-TR" sz="2200" dirty="0"/>
              <a:t>Grafik ve Fotoğraf Alanı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r-TR" sz="2200" dirty="0"/>
              <a:t>Radyo ve Televizyon Alanı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r-TR" sz="2200" dirty="0"/>
              <a:t>Yiyecek ve İçecek Hizmetleri Alanı</a:t>
            </a:r>
          </a:p>
          <a:p>
            <a:pPr marL="0" indent="0">
              <a:buNone/>
            </a:pPr>
            <a:r>
              <a:rPr lang="tr-TR" sz="2200" b="1" dirty="0" err="1"/>
              <a:t>Hayme</a:t>
            </a:r>
            <a:r>
              <a:rPr lang="tr-TR" sz="2200" b="1" dirty="0"/>
              <a:t> Ana Mesleki ve Teknik Anadolu Lisesi (Kız</a:t>
            </a:r>
            <a:r>
              <a:rPr lang="tr-TR" sz="2200" b="1" dirty="0" smtClean="0"/>
              <a:t>) (71.88)</a:t>
            </a:r>
            <a:endParaRPr lang="tr-TR" sz="2200" b="1" dirty="0"/>
          </a:p>
          <a:p>
            <a:pPr marL="0" indent="0">
              <a:buNone/>
            </a:pPr>
            <a:r>
              <a:rPr lang="tr-TR" sz="2200" dirty="0"/>
              <a:t>Pansiyon(Kız)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r-TR" sz="2200" dirty="0"/>
              <a:t>Çocuk Gelişimi ve Eğitimi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r-TR" sz="2200" dirty="0"/>
              <a:t>Gıda Teknolojisi Alanı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r-TR" sz="2200" dirty="0"/>
              <a:t>Güzellik ve Saç Bakım Hizmetleri Alanı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r-TR" sz="2200" dirty="0"/>
              <a:t>Moda Tasarım Teknolojisi Alanı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r-TR" sz="2200" dirty="0"/>
              <a:t>Yiyecek İçecek Hizmetleri Alanı</a:t>
            </a:r>
          </a:p>
          <a:p>
            <a:endParaRPr lang="tr-TR" sz="2200" dirty="0"/>
          </a:p>
        </p:txBody>
      </p:sp>
    </p:spTree>
    <p:extLst>
      <p:ext uri="{BB962C8B-B14F-4D97-AF65-F5344CB8AC3E}">
        <p14:creationId xmlns="" xmlns:p14="http://schemas.microsoft.com/office/powerpoint/2010/main" val="1213329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="" xmlns:a16="http://schemas.microsoft.com/office/drawing/2014/main" id="{C34C83FD-2B1D-4ECC-8233-0B7EB8DFD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688" y="387927"/>
            <a:ext cx="3494859" cy="1327871"/>
          </a:xfrm>
        </p:spPr>
        <p:txBody>
          <a:bodyPr>
            <a:normAutofit/>
          </a:bodyPr>
          <a:lstStyle/>
          <a:p>
            <a:r>
              <a:rPr lang="tr-TR" dirty="0"/>
              <a:t>LİSE TÜRLERİ</a:t>
            </a:r>
          </a:p>
        </p:txBody>
      </p:sp>
      <p:graphicFrame>
        <p:nvGraphicFramePr>
          <p:cNvPr id="8" name="İçerik Yer Tutucusu 5">
            <a:extLst>
              <a:ext uri="{FF2B5EF4-FFF2-40B4-BE49-F238E27FC236}">
                <a16:creationId xmlns="" xmlns:a16="http://schemas.microsoft.com/office/drawing/2014/main" id="{BE4B09B0-2183-48B9-A654-56D1BDF02A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33029058"/>
              </p:ext>
            </p:extLst>
          </p:nvPr>
        </p:nvGraphicFramePr>
        <p:xfrm>
          <a:off x="4702547" y="1309253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11434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FFD4356-C1CF-4DBA-838F-AE362DE27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5841" y="249382"/>
            <a:ext cx="5417232" cy="1599251"/>
          </a:xfrm>
        </p:spPr>
        <p:txBody>
          <a:bodyPr>
            <a:normAutofit/>
          </a:bodyPr>
          <a:lstStyle/>
          <a:p>
            <a:r>
              <a:rPr lang="tr-TR" dirty="0"/>
              <a:t>MESLEKİ VE TEKNİK ANADOLU LİSELERİ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E0159DE6-836C-406B-9D1D-4563ECB47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566" y="2333297"/>
            <a:ext cx="5417232" cy="38436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1600" b="1" dirty="0"/>
              <a:t>Atatürk Mesleki ve Teknik Anadolu Lisesi (Erkek</a:t>
            </a:r>
            <a:r>
              <a:rPr lang="tr-TR" sz="1600" b="1" dirty="0" smtClean="0"/>
              <a:t>) (62.23)</a:t>
            </a:r>
            <a:endParaRPr lang="tr-TR" sz="1600" b="1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tr-TR" sz="1600" dirty="0"/>
              <a:t>Bilişim Teknolojileri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r-TR" sz="1600" dirty="0"/>
              <a:t>Elektrik Elektronik Teknolojisi Alanı</a:t>
            </a:r>
          </a:p>
          <a:p>
            <a:pPr marL="0" indent="0">
              <a:buNone/>
            </a:pPr>
            <a:endParaRPr lang="tr-TR" sz="1600" b="1" dirty="0"/>
          </a:p>
          <a:p>
            <a:pPr marL="0" indent="0">
              <a:buNone/>
            </a:pPr>
            <a:r>
              <a:rPr lang="tr-TR" sz="1600" b="1" dirty="0"/>
              <a:t>Yoncalı Mesleki ve Teknik Anadolu </a:t>
            </a:r>
            <a:r>
              <a:rPr lang="tr-TR" sz="1600" b="1" dirty="0" smtClean="0"/>
              <a:t>Lisesi (72.60)</a:t>
            </a:r>
            <a:endParaRPr lang="tr-TR" sz="1600" b="1" dirty="0"/>
          </a:p>
          <a:p>
            <a:pPr marL="0" indent="0">
              <a:buNone/>
            </a:pPr>
            <a:r>
              <a:rPr lang="tr-TR" sz="1600" dirty="0"/>
              <a:t>Pansiyon(Kız/Erkek)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r-TR" sz="1600" dirty="0"/>
              <a:t>Konaklama ve Seyahat Alanı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r-TR" sz="1600" dirty="0"/>
              <a:t>Yiyecek İçecek Alanı</a:t>
            </a:r>
          </a:p>
          <a:p>
            <a:pPr marL="0" indent="0">
              <a:buNone/>
            </a:pPr>
            <a:endParaRPr lang="tr-TR" sz="1600" dirty="0"/>
          </a:p>
          <a:p>
            <a:pPr marL="0" indent="0">
              <a:buNone/>
            </a:pPr>
            <a:r>
              <a:rPr lang="tr-TR" sz="1600" b="1" dirty="0" err="1"/>
              <a:t>Seyitömer</a:t>
            </a:r>
            <a:r>
              <a:rPr lang="tr-TR" sz="1600" b="1" dirty="0"/>
              <a:t> Çok Programlı </a:t>
            </a:r>
            <a:r>
              <a:rPr lang="tr-TR" sz="1600" b="1"/>
              <a:t>Anadolu </a:t>
            </a:r>
            <a:r>
              <a:rPr lang="tr-TR" sz="1600" b="1" smtClean="0"/>
              <a:t>Lisesi  (60.09)</a:t>
            </a:r>
            <a:endParaRPr lang="tr-TR" sz="1600" b="1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tr-TR" sz="1600" dirty="0"/>
              <a:t>Elektrik Elektronik Teknolojisi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r-TR" sz="1600" dirty="0"/>
              <a:t>Çocuk Gelişimi ve Eğitimi</a:t>
            </a:r>
          </a:p>
          <a:p>
            <a:endParaRPr lang="tr-TR" sz="1600" dirty="0"/>
          </a:p>
        </p:txBody>
      </p:sp>
      <p:pic>
        <p:nvPicPr>
          <p:cNvPr id="5" name="Picture 4" descr="Beyaz arka plan üzerinde elektronik bileşenler">
            <a:extLst>
              <a:ext uri="{FF2B5EF4-FFF2-40B4-BE49-F238E27FC236}">
                <a16:creationId xmlns="" xmlns:a16="http://schemas.microsoft.com/office/drawing/2014/main" id="{8D49E02F-2CA2-47B8-A959-762EEAD61D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67" r="-1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1433861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C08DB771-2F1D-48BA-A15E-43CA9123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tr-TR" sz="5400" b="1"/>
              <a:t>FEN LİSELERİ</a:t>
            </a:r>
            <a:endParaRPr lang="tr-TR" sz="5400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="" xmlns:a16="http://schemas.microsoft.com/office/drawing/2014/main" id="{E9FE058A-F9C3-47FA-A8A0-767A86FED5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4740507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Yuvarlatılmış Dikdörtgen 2"/>
          <p:cNvSpPr/>
          <p:nvPr/>
        </p:nvSpPr>
        <p:spPr>
          <a:xfrm>
            <a:off x="304800" y="4904509"/>
            <a:ext cx="3748859" cy="969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002060"/>
                </a:solidFill>
              </a:rPr>
              <a:t>Veriler; 2023 LGS sonuçlarına aittir. </a:t>
            </a:r>
            <a:endParaRPr lang="tr-T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252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13514F0-F188-473A-9C0A-446D3CF4B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tr-TR" sz="5400" b="1"/>
              <a:t>FEN LİSELERİ</a:t>
            </a:r>
            <a:endParaRPr lang="tr-TR" sz="5400"/>
          </a:p>
        </p:txBody>
      </p:sp>
      <p:graphicFrame>
        <p:nvGraphicFramePr>
          <p:cNvPr id="17" name="İçerik Yer Tutucusu 2">
            <a:extLst>
              <a:ext uri="{FF2B5EF4-FFF2-40B4-BE49-F238E27FC236}">
                <a16:creationId xmlns="" xmlns:a16="http://schemas.microsoft.com/office/drawing/2014/main" id="{AC1D54ED-3DB4-4030-A27B-E13C078E88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0800532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Yuvarlatılmış Dikdörtgen 3"/>
          <p:cNvSpPr/>
          <p:nvPr/>
        </p:nvSpPr>
        <p:spPr>
          <a:xfrm>
            <a:off x="304800" y="4904509"/>
            <a:ext cx="3748859" cy="969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002060"/>
                </a:solidFill>
              </a:rPr>
              <a:t>Veriler; 2023 LGS sonuçlarına aittir. </a:t>
            </a:r>
            <a:endParaRPr lang="tr-T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0055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="" xmlns:a16="http://schemas.microsoft.com/office/drawing/2014/main" id="{C3149235-90B5-4751-B3C7-70F1CFC84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265" y="2314679"/>
            <a:ext cx="3602736" cy="2237786"/>
          </a:xfrm>
        </p:spPr>
        <p:txBody>
          <a:bodyPr>
            <a:normAutofit/>
          </a:bodyPr>
          <a:lstStyle/>
          <a:p>
            <a:r>
              <a:rPr lang="tr-TR" sz="4000" dirty="0"/>
              <a:t>LGS İLE GİRİLEN LİSELER</a:t>
            </a:r>
          </a:p>
        </p:txBody>
      </p:sp>
      <p:graphicFrame>
        <p:nvGraphicFramePr>
          <p:cNvPr id="8" name="İçerik Yer Tutucusu 5">
            <a:extLst>
              <a:ext uri="{FF2B5EF4-FFF2-40B4-BE49-F238E27FC236}">
                <a16:creationId xmlns="" xmlns:a16="http://schemas.microsoft.com/office/drawing/2014/main" id="{41BBFBCD-CEC0-44F2-BB02-459A77A68C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50292290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Yuvarlatılmış Dikdörtgen 3"/>
          <p:cNvSpPr/>
          <p:nvPr/>
        </p:nvSpPr>
        <p:spPr>
          <a:xfrm>
            <a:off x="304800" y="4904509"/>
            <a:ext cx="3748859" cy="969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002060"/>
                </a:solidFill>
              </a:rPr>
              <a:t>Veriler; 2023 LGS sonuçlarına aittir. </a:t>
            </a:r>
            <a:endParaRPr lang="tr-T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5084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="" xmlns:a16="http://schemas.microsoft.com/office/drawing/2014/main" id="{C3149235-90B5-4751-B3C7-70F1CFC84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974" y="2466594"/>
            <a:ext cx="3602736" cy="1933956"/>
          </a:xfrm>
        </p:spPr>
        <p:txBody>
          <a:bodyPr>
            <a:normAutofit/>
          </a:bodyPr>
          <a:lstStyle/>
          <a:p>
            <a:r>
              <a:rPr lang="tr-TR" sz="4000" dirty="0"/>
              <a:t>LGS İLE GİRİLEN LİSELER</a:t>
            </a:r>
          </a:p>
        </p:txBody>
      </p:sp>
      <p:graphicFrame>
        <p:nvGraphicFramePr>
          <p:cNvPr id="8" name="İçerik Yer Tutucusu 5">
            <a:extLst>
              <a:ext uri="{FF2B5EF4-FFF2-40B4-BE49-F238E27FC236}">
                <a16:creationId xmlns="" xmlns:a16="http://schemas.microsoft.com/office/drawing/2014/main" id="{6A3E02BC-2362-41CF-B37C-8EF9B3A2E0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26469073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Yuvarlatılmış Dikdörtgen 3"/>
          <p:cNvSpPr/>
          <p:nvPr/>
        </p:nvSpPr>
        <p:spPr>
          <a:xfrm>
            <a:off x="304800" y="4904509"/>
            <a:ext cx="3748859" cy="969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002060"/>
                </a:solidFill>
              </a:rPr>
              <a:t>Veriler; 2023 LGS sonuçlarına aittir. </a:t>
            </a:r>
            <a:endParaRPr lang="tr-T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0003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="" xmlns:a16="http://schemas.microsoft.com/office/drawing/2014/main" id="{C3149235-90B5-4751-B3C7-70F1CFC84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68" y="2483427"/>
            <a:ext cx="3494859" cy="2048308"/>
          </a:xfrm>
        </p:spPr>
        <p:txBody>
          <a:bodyPr>
            <a:normAutofit/>
          </a:bodyPr>
          <a:lstStyle/>
          <a:p>
            <a:r>
              <a:rPr lang="tr-TR" dirty="0"/>
              <a:t>LGS İLE GİRİLEN LİSELER</a:t>
            </a:r>
          </a:p>
        </p:txBody>
      </p:sp>
      <p:graphicFrame>
        <p:nvGraphicFramePr>
          <p:cNvPr id="8" name="İçerik Yer Tutucusu 5">
            <a:extLst>
              <a:ext uri="{FF2B5EF4-FFF2-40B4-BE49-F238E27FC236}">
                <a16:creationId xmlns="" xmlns:a16="http://schemas.microsoft.com/office/drawing/2014/main" id="{432CF4A1-C431-41D6-9A36-457650F002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51252400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Yuvarlatılmış Dikdörtgen 3"/>
          <p:cNvSpPr/>
          <p:nvPr/>
        </p:nvSpPr>
        <p:spPr>
          <a:xfrm>
            <a:off x="304800" y="4904509"/>
            <a:ext cx="3748859" cy="969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002060"/>
                </a:solidFill>
              </a:rPr>
              <a:t>Veriler; 2022 LGS sonuçlarına aittir. </a:t>
            </a:r>
            <a:endParaRPr lang="tr-T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4398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9CBE493-86EA-4B3C-96D6-E7173FE3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41" y="685801"/>
            <a:ext cx="3494859" cy="5491162"/>
          </a:xfrm>
        </p:spPr>
        <p:txBody>
          <a:bodyPr>
            <a:normAutofit/>
          </a:bodyPr>
          <a:lstStyle/>
          <a:p>
            <a:r>
              <a:rPr lang="tr-TR" dirty="0"/>
              <a:t>LGS İLE GİRİLEN MESLEKİ VE TEKNİK ANADOLU LİSELERİ ALANLARI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="" xmlns:a16="http://schemas.microsoft.com/office/drawing/2014/main" id="{EDCF046A-CBD5-4E17-838C-791E67274A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80519291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Yuvarlatılmış Dikdörtgen 3"/>
          <p:cNvSpPr/>
          <p:nvPr/>
        </p:nvSpPr>
        <p:spPr>
          <a:xfrm>
            <a:off x="554182" y="353290"/>
            <a:ext cx="3748859" cy="969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002060"/>
                </a:solidFill>
              </a:rPr>
              <a:t>Veriler; 2023 LGS sonuçlarına aittir. </a:t>
            </a:r>
            <a:endParaRPr lang="tr-T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1729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9CBE493-86EA-4B3C-96D6-E7173FE3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41" y="685801"/>
            <a:ext cx="3494859" cy="5491162"/>
          </a:xfrm>
        </p:spPr>
        <p:txBody>
          <a:bodyPr>
            <a:normAutofit/>
          </a:bodyPr>
          <a:lstStyle/>
          <a:p>
            <a:r>
              <a:rPr lang="tr-TR" dirty="0"/>
              <a:t>LGS İLE GİRİLEN MESLEKİ VE TEKNİK ANADOLU LİSELERİ ALANLARI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="" xmlns:a16="http://schemas.microsoft.com/office/drawing/2014/main" id="{E917BF95-F386-486B-8183-52C7A563B9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0340672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Yuvarlatılmış Dikdörtgen 3"/>
          <p:cNvSpPr/>
          <p:nvPr/>
        </p:nvSpPr>
        <p:spPr>
          <a:xfrm>
            <a:off x="457200" y="353290"/>
            <a:ext cx="3748859" cy="969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002060"/>
                </a:solidFill>
              </a:rPr>
              <a:t>Veriler; 2023 LGS sonuçlarına aittir. </a:t>
            </a:r>
            <a:endParaRPr lang="tr-T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6724318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193</TotalTime>
  <Words>760</Words>
  <Application>Microsoft Office PowerPoint</Application>
  <PresentationFormat>Özel</PresentationFormat>
  <Paragraphs>169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Geçmişe bakış</vt:lpstr>
      <vt:lpstr>KÜTAHYA’DA LİSELER</vt:lpstr>
      <vt:lpstr>LİSE TÜRLERİ</vt:lpstr>
      <vt:lpstr>FEN LİSELERİ</vt:lpstr>
      <vt:lpstr>FEN LİSELERİ</vt:lpstr>
      <vt:lpstr>LGS İLE GİRİLEN LİSELER</vt:lpstr>
      <vt:lpstr>LGS İLE GİRİLEN LİSELER</vt:lpstr>
      <vt:lpstr>LGS İLE GİRİLEN LİSELER</vt:lpstr>
      <vt:lpstr>LGS İLE GİRİLEN MESLEKİ VE TEKNİK ANADOLU LİSELERİ ALANLARI</vt:lpstr>
      <vt:lpstr>LGS İLE GİRİLEN MESLEKİ VE TEKNİK ANADOLU LİSELERİ ALANLARI</vt:lpstr>
      <vt:lpstr>YETENEK SINAVI İLE GİRİLEN LİSELER</vt:lpstr>
      <vt:lpstr>SINAVSIZ GİRİLEN LİSELER</vt:lpstr>
      <vt:lpstr>ANADOLU LİSELERİ</vt:lpstr>
      <vt:lpstr>ANADOLU LİSELERİ</vt:lpstr>
      <vt:lpstr>ANADOLU İMAM HATİP LİSELERİ</vt:lpstr>
      <vt:lpstr>Slayt 15</vt:lpstr>
      <vt:lpstr>MESLEKİ VE TEKNİK ANADOLU LİSELERİ</vt:lpstr>
      <vt:lpstr>MESLEKİ VE TEKNİK ANADOLU LİSELERİ</vt:lpstr>
      <vt:lpstr>MESLEKİ VE TEKNİK ANADOLU LİSELERİ</vt:lpstr>
      <vt:lpstr>MESLEKİ VE TEKNİK ANADOLU LİSELERİ</vt:lpstr>
      <vt:lpstr>MESLEKİ VE TEKNİK ANADOLU LİSELERİ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KÜTAHYA’DA LİSELER</dc:title>
  <dc:creator>Recep Murat SAYIN</dc:creator>
  <cp:lastModifiedBy>PC</cp:lastModifiedBy>
  <cp:revision>27</cp:revision>
  <dcterms:created xsi:type="dcterms:W3CDTF">2021-07-06T16:09:39Z</dcterms:created>
  <dcterms:modified xsi:type="dcterms:W3CDTF">2023-10-09T06:38:23Z</dcterms:modified>
</cp:coreProperties>
</file>