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66" r:id="rId6"/>
    <p:sldId id="262" r:id="rId7"/>
    <p:sldId id="267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7B55547-44D3-4900-BFC3-B8A60F9DDB70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E916A97-7176-418B-82BD-0788F352AA0B}">
      <dgm:prSet/>
      <dgm:spPr/>
      <dgm:t>
        <a:bodyPr/>
        <a:lstStyle/>
        <a:p>
          <a:r>
            <a:rPr lang="tr-TR"/>
            <a:t>1. Oturum: </a:t>
          </a:r>
          <a:r>
            <a:rPr lang="tr-TR" b="1"/>
            <a:t>Sözel Alan (09:30)</a:t>
          </a:r>
          <a:endParaRPr lang="en-US"/>
        </a:p>
      </dgm:t>
    </dgm:pt>
    <dgm:pt modelId="{325EDAC3-AC4A-4C45-B2C7-6CDB7B5590E4}" type="parTrans" cxnId="{9F08F765-0540-40BB-99A8-EDC7EB618C66}">
      <dgm:prSet/>
      <dgm:spPr/>
      <dgm:t>
        <a:bodyPr/>
        <a:lstStyle/>
        <a:p>
          <a:endParaRPr lang="en-US"/>
        </a:p>
      </dgm:t>
    </dgm:pt>
    <dgm:pt modelId="{813A7F61-4287-48C2-BE10-337C967EBE82}" type="sibTrans" cxnId="{9F08F765-0540-40BB-99A8-EDC7EB618C66}">
      <dgm:prSet/>
      <dgm:spPr/>
      <dgm:t>
        <a:bodyPr/>
        <a:lstStyle/>
        <a:p>
          <a:endParaRPr lang="en-US"/>
        </a:p>
      </dgm:t>
    </dgm:pt>
    <dgm:pt modelId="{683370D8-63CC-451A-9992-BFFCB5D29AB6}">
      <dgm:prSet/>
      <dgm:spPr/>
      <dgm:t>
        <a:bodyPr/>
        <a:lstStyle/>
        <a:p>
          <a:r>
            <a:rPr lang="tr-TR"/>
            <a:t>50 soru 75 dakika</a:t>
          </a:r>
          <a:endParaRPr lang="en-US"/>
        </a:p>
      </dgm:t>
    </dgm:pt>
    <dgm:pt modelId="{C6F475B2-429B-47D3-9243-298AC659A330}" type="parTrans" cxnId="{723E7351-1702-4230-A830-9E5B681B9C7B}">
      <dgm:prSet/>
      <dgm:spPr/>
      <dgm:t>
        <a:bodyPr/>
        <a:lstStyle/>
        <a:p>
          <a:endParaRPr lang="en-US"/>
        </a:p>
      </dgm:t>
    </dgm:pt>
    <dgm:pt modelId="{8ED8CCB6-05C8-42F4-B3DB-D287F701AC2F}" type="sibTrans" cxnId="{723E7351-1702-4230-A830-9E5B681B9C7B}">
      <dgm:prSet/>
      <dgm:spPr/>
      <dgm:t>
        <a:bodyPr/>
        <a:lstStyle/>
        <a:p>
          <a:endParaRPr lang="en-US"/>
        </a:p>
      </dgm:t>
    </dgm:pt>
    <dgm:pt modelId="{B45AB407-FBF8-473B-87AF-4F2914EE2E69}">
      <dgm:prSet/>
      <dgm:spPr/>
      <dgm:t>
        <a:bodyPr/>
        <a:lstStyle/>
        <a:p>
          <a:r>
            <a:rPr lang="tr-TR"/>
            <a:t>Türkçe</a:t>
          </a:r>
          <a:endParaRPr lang="en-US"/>
        </a:p>
      </dgm:t>
    </dgm:pt>
    <dgm:pt modelId="{47A6A856-31A8-4278-83B4-5F22F3B8D7E6}" type="parTrans" cxnId="{CE16972F-7F01-45B3-8FEE-EBEE8146EE11}">
      <dgm:prSet/>
      <dgm:spPr/>
      <dgm:t>
        <a:bodyPr/>
        <a:lstStyle/>
        <a:p>
          <a:endParaRPr lang="en-US"/>
        </a:p>
      </dgm:t>
    </dgm:pt>
    <dgm:pt modelId="{BCFC0F6E-0BED-463B-B752-CF69F98D4404}" type="sibTrans" cxnId="{CE16972F-7F01-45B3-8FEE-EBEE8146EE11}">
      <dgm:prSet/>
      <dgm:spPr/>
      <dgm:t>
        <a:bodyPr/>
        <a:lstStyle/>
        <a:p>
          <a:endParaRPr lang="en-US"/>
        </a:p>
      </dgm:t>
    </dgm:pt>
    <dgm:pt modelId="{30289823-C426-4C05-A670-954CF6502350}">
      <dgm:prSet/>
      <dgm:spPr/>
      <dgm:t>
        <a:bodyPr/>
        <a:lstStyle/>
        <a:p>
          <a:r>
            <a:rPr lang="tr-TR"/>
            <a:t>İnkılap Tarihi</a:t>
          </a:r>
          <a:endParaRPr lang="en-US"/>
        </a:p>
      </dgm:t>
    </dgm:pt>
    <dgm:pt modelId="{DB5561F6-9E20-4571-B44C-222A35B5243B}" type="parTrans" cxnId="{32EF534E-A480-4E13-AA0D-DFC82A5EF876}">
      <dgm:prSet/>
      <dgm:spPr/>
      <dgm:t>
        <a:bodyPr/>
        <a:lstStyle/>
        <a:p>
          <a:endParaRPr lang="en-US"/>
        </a:p>
      </dgm:t>
    </dgm:pt>
    <dgm:pt modelId="{7995A88A-0B28-4600-AB4E-7F5EF4AAAE30}" type="sibTrans" cxnId="{32EF534E-A480-4E13-AA0D-DFC82A5EF876}">
      <dgm:prSet/>
      <dgm:spPr/>
      <dgm:t>
        <a:bodyPr/>
        <a:lstStyle/>
        <a:p>
          <a:endParaRPr lang="en-US"/>
        </a:p>
      </dgm:t>
    </dgm:pt>
    <dgm:pt modelId="{26F0AFCC-6DD5-4968-9B1D-A7946088EC86}">
      <dgm:prSet/>
      <dgm:spPr/>
      <dgm:t>
        <a:bodyPr/>
        <a:lstStyle/>
        <a:p>
          <a:r>
            <a:rPr lang="tr-TR"/>
            <a:t>Din Kültürü ve Ahlak Bilgisi</a:t>
          </a:r>
          <a:endParaRPr lang="en-US"/>
        </a:p>
      </dgm:t>
    </dgm:pt>
    <dgm:pt modelId="{599CBB25-69D5-49B6-ADE2-86D010022368}" type="parTrans" cxnId="{BEE1935C-ADA1-4FC3-8775-BE01F59DC996}">
      <dgm:prSet/>
      <dgm:spPr/>
      <dgm:t>
        <a:bodyPr/>
        <a:lstStyle/>
        <a:p>
          <a:endParaRPr lang="en-US"/>
        </a:p>
      </dgm:t>
    </dgm:pt>
    <dgm:pt modelId="{FA6518E4-99DE-4D97-8D12-F0B510A6329B}" type="sibTrans" cxnId="{BEE1935C-ADA1-4FC3-8775-BE01F59DC996}">
      <dgm:prSet/>
      <dgm:spPr/>
      <dgm:t>
        <a:bodyPr/>
        <a:lstStyle/>
        <a:p>
          <a:endParaRPr lang="en-US"/>
        </a:p>
      </dgm:t>
    </dgm:pt>
    <dgm:pt modelId="{5846E96A-FF6B-4EE8-8255-7FD3124D33C7}">
      <dgm:prSet/>
      <dgm:spPr/>
      <dgm:t>
        <a:bodyPr/>
        <a:lstStyle/>
        <a:p>
          <a:r>
            <a:rPr lang="tr-TR"/>
            <a:t>İngilizce</a:t>
          </a:r>
          <a:endParaRPr lang="en-US"/>
        </a:p>
      </dgm:t>
    </dgm:pt>
    <dgm:pt modelId="{754D3CEC-94B5-4C7A-B0A6-142B4C7EEDC6}" type="parTrans" cxnId="{BF344F6E-5BCE-40D4-A860-4ACCAB2DA861}">
      <dgm:prSet/>
      <dgm:spPr/>
      <dgm:t>
        <a:bodyPr/>
        <a:lstStyle/>
        <a:p>
          <a:endParaRPr lang="en-US"/>
        </a:p>
      </dgm:t>
    </dgm:pt>
    <dgm:pt modelId="{3BE89344-0F33-40E3-A896-D19B058060AE}" type="sibTrans" cxnId="{BF344F6E-5BCE-40D4-A860-4ACCAB2DA861}">
      <dgm:prSet/>
      <dgm:spPr/>
      <dgm:t>
        <a:bodyPr/>
        <a:lstStyle/>
        <a:p>
          <a:endParaRPr lang="en-US"/>
        </a:p>
      </dgm:t>
    </dgm:pt>
    <dgm:pt modelId="{5CA6A279-C15C-49CD-8CFF-A02FA557BB75}">
      <dgm:prSet/>
      <dgm:spPr/>
      <dgm:t>
        <a:bodyPr/>
        <a:lstStyle/>
        <a:p>
          <a:r>
            <a:rPr lang="tr-TR"/>
            <a:t>2. Oturum: </a:t>
          </a:r>
          <a:r>
            <a:rPr lang="tr-TR" b="1"/>
            <a:t>Sayısal Alan (11:30)</a:t>
          </a:r>
          <a:endParaRPr lang="en-US"/>
        </a:p>
      </dgm:t>
    </dgm:pt>
    <dgm:pt modelId="{9F19222A-38AE-4A2E-834F-1B024A0FBE10}" type="parTrans" cxnId="{BD2B0127-2953-4B97-B632-F5B11877D5A1}">
      <dgm:prSet/>
      <dgm:spPr/>
      <dgm:t>
        <a:bodyPr/>
        <a:lstStyle/>
        <a:p>
          <a:endParaRPr lang="en-US"/>
        </a:p>
      </dgm:t>
    </dgm:pt>
    <dgm:pt modelId="{64F70A39-3251-497D-A3A3-46C8894766FC}" type="sibTrans" cxnId="{BD2B0127-2953-4B97-B632-F5B11877D5A1}">
      <dgm:prSet/>
      <dgm:spPr/>
      <dgm:t>
        <a:bodyPr/>
        <a:lstStyle/>
        <a:p>
          <a:endParaRPr lang="en-US"/>
        </a:p>
      </dgm:t>
    </dgm:pt>
    <dgm:pt modelId="{6E5F80D0-1567-4BBE-BEF3-EB1B5148AAE7}">
      <dgm:prSet/>
      <dgm:spPr/>
      <dgm:t>
        <a:bodyPr/>
        <a:lstStyle/>
        <a:p>
          <a:r>
            <a:rPr lang="tr-TR"/>
            <a:t>40 soru 80 dakika</a:t>
          </a:r>
          <a:endParaRPr lang="en-US"/>
        </a:p>
      </dgm:t>
    </dgm:pt>
    <dgm:pt modelId="{B140E05B-50A2-4C9B-A436-346BBB55C18B}" type="parTrans" cxnId="{210614C7-C4A7-40F2-9CAA-99BF48C36D11}">
      <dgm:prSet/>
      <dgm:spPr/>
      <dgm:t>
        <a:bodyPr/>
        <a:lstStyle/>
        <a:p>
          <a:endParaRPr lang="en-US"/>
        </a:p>
      </dgm:t>
    </dgm:pt>
    <dgm:pt modelId="{94FFDF81-4647-4B55-B3AC-0E6E1750D36F}" type="sibTrans" cxnId="{210614C7-C4A7-40F2-9CAA-99BF48C36D11}">
      <dgm:prSet/>
      <dgm:spPr/>
      <dgm:t>
        <a:bodyPr/>
        <a:lstStyle/>
        <a:p>
          <a:endParaRPr lang="en-US"/>
        </a:p>
      </dgm:t>
    </dgm:pt>
    <dgm:pt modelId="{D45304A5-C677-4318-BB80-DDB00F1A1155}">
      <dgm:prSet/>
      <dgm:spPr/>
      <dgm:t>
        <a:bodyPr/>
        <a:lstStyle/>
        <a:p>
          <a:r>
            <a:rPr lang="tr-TR"/>
            <a:t>Matematik </a:t>
          </a:r>
          <a:endParaRPr lang="en-US"/>
        </a:p>
      </dgm:t>
    </dgm:pt>
    <dgm:pt modelId="{8F2B8797-F90D-4233-A49A-B759DA1D2044}" type="parTrans" cxnId="{A1A95B52-350F-4B4A-8185-7233A358789F}">
      <dgm:prSet/>
      <dgm:spPr/>
      <dgm:t>
        <a:bodyPr/>
        <a:lstStyle/>
        <a:p>
          <a:endParaRPr lang="en-US"/>
        </a:p>
      </dgm:t>
    </dgm:pt>
    <dgm:pt modelId="{2DC57E71-BF1B-496C-B419-7ABDA80CA9F4}" type="sibTrans" cxnId="{A1A95B52-350F-4B4A-8185-7233A358789F}">
      <dgm:prSet/>
      <dgm:spPr/>
      <dgm:t>
        <a:bodyPr/>
        <a:lstStyle/>
        <a:p>
          <a:endParaRPr lang="en-US"/>
        </a:p>
      </dgm:t>
    </dgm:pt>
    <dgm:pt modelId="{785DC700-FE09-4EE9-86A1-E13AAB0704DE}">
      <dgm:prSet/>
      <dgm:spPr/>
      <dgm:t>
        <a:bodyPr/>
        <a:lstStyle/>
        <a:p>
          <a:r>
            <a:rPr lang="tr-TR"/>
            <a:t>Fen Bilimleri</a:t>
          </a:r>
          <a:endParaRPr lang="en-US"/>
        </a:p>
      </dgm:t>
    </dgm:pt>
    <dgm:pt modelId="{600F59A7-13E0-4A12-BBB6-4685E35A52D3}" type="parTrans" cxnId="{4D5F0EB0-A2A2-4A77-88F9-142A920FA414}">
      <dgm:prSet/>
      <dgm:spPr/>
      <dgm:t>
        <a:bodyPr/>
        <a:lstStyle/>
        <a:p>
          <a:endParaRPr lang="en-US"/>
        </a:p>
      </dgm:t>
    </dgm:pt>
    <dgm:pt modelId="{4D9D7EB7-AFC0-436D-901A-854082853C67}" type="sibTrans" cxnId="{4D5F0EB0-A2A2-4A77-88F9-142A920FA414}">
      <dgm:prSet/>
      <dgm:spPr/>
      <dgm:t>
        <a:bodyPr/>
        <a:lstStyle/>
        <a:p>
          <a:endParaRPr lang="en-US"/>
        </a:p>
      </dgm:t>
    </dgm:pt>
    <dgm:pt modelId="{3AB47D22-B4F0-486A-9B87-D2CE22AA0528}" type="pres">
      <dgm:prSet presAssocID="{17B55547-44D3-4900-BFC3-B8A60F9DDB70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156DD879-EC31-45BC-AAA8-21EC4B7FE010}" type="pres">
      <dgm:prSet presAssocID="{4E916A97-7176-418B-82BD-0788F352AA0B}" presName="parentLin" presStyleCnt="0"/>
      <dgm:spPr/>
    </dgm:pt>
    <dgm:pt modelId="{10B22D30-3770-449A-A3AC-4E22B12BBC71}" type="pres">
      <dgm:prSet presAssocID="{4E916A97-7176-418B-82BD-0788F352AA0B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32C95DC2-FE05-4C8F-B805-35FCB6BD615E}" type="pres">
      <dgm:prSet presAssocID="{4E916A97-7176-418B-82BD-0788F352AA0B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BC51E12-939F-4346-8CCF-AE3A2F2F480C}" type="pres">
      <dgm:prSet presAssocID="{4E916A97-7176-418B-82BD-0788F352AA0B}" presName="negativeSpace" presStyleCnt="0"/>
      <dgm:spPr/>
    </dgm:pt>
    <dgm:pt modelId="{919E47BB-C8CB-4D71-BE04-57F17C741DFD}" type="pres">
      <dgm:prSet presAssocID="{4E916A97-7176-418B-82BD-0788F352AA0B}" presName="childText" presStyleLbl="conFgAcc1" presStyleIdx="0" presStyleCnt="4">
        <dgm:presLayoutVars>
          <dgm:bulletEnabled val="1"/>
        </dgm:presLayoutVars>
      </dgm:prSet>
      <dgm:spPr/>
    </dgm:pt>
    <dgm:pt modelId="{F41A8E4D-6C4C-4A45-AF7A-6142A46CB985}" type="pres">
      <dgm:prSet presAssocID="{813A7F61-4287-48C2-BE10-337C967EBE82}" presName="spaceBetweenRectangles" presStyleCnt="0"/>
      <dgm:spPr/>
    </dgm:pt>
    <dgm:pt modelId="{3D5195C1-98AC-4AC5-AD96-62B5B9E033D4}" type="pres">
      <dgm:prSet presAssocID="{683370D8-63CC-451A-9992-BFFCB5D29AB6}" presName="parentLin" presStyleCnt="0"/>
      <dgm:spPr/>
    </dgm:pt>
    <dgm:pt modelId="{A0918DD8-4789-4136-8470-342FEECB246B}" type="pres">
      <dgm:prSet presAssocID="{683370D8-63CC-451A-9992-BFFCB5D29AB6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587192D3-8F21-4C9E-9895-254A80946885}" type="pres">
      <dgm:prSet presAssocID="{683370D8-63CC-451A-9992-BFFCB5D29AB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944E12B-DA14-4A0D-947E-3B713AFBC86E}" type="pres">
      <dgm:prSet presAssocID="{683370D8-63CC-451A-9992-BFFCB5D29AB6}" presName="negativeSpace" presStyleCnt="0"/>
      <dgm:spPr/>
    </dgm:pt>
    <dgm:pt modelId="{E478C1F1-BED0-42E5-A2B6-1426F720CB26}" type="pres">
      <dgm:prSet presAssocID="{683370D8-63CC-451A-9992-BFFCB5D29AB6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C6E9165-045A-4553-9A5B-E9CF20BCD7E0}" type="pres">
      <dgm:prSet presAssocID="{8ED8CCB6-05C8-42F4-B3DB-D287F701AC2F}" presName="spaceBetweenRectangles" presStyleCnt="0"/>
      <dgm:spPr/>
    </dgm:pt>
    <dgm:pt modelId="{9CFF57E3-85EC-4EED-B933-EDC9425DE254}" type="pres">
      <dgm:prSet presAssocID="{5CA6A279-C15C-49CD-8CFF-A02FA557BB75}" presName="parentLin" presStyleCnt="0"/>
      <dgm:spPr/>
    </dgm:pt>
    <dgm:pt modelId="{E827FBB3-4679-4ADA-B833-0A047B9F4C65}" type="pres">
      <dgm:prSet presAssocID="{5CA6A279-C15C-49CD-8CFF-A02FA557BB75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01484B09-5A56-4F1C-B540-AD108F4D31A6}" type="pres">
      <dgm:prSet presAssocID="{5CA6A279-C15C-49CD-8CFF-A02FA557BB75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CD8AFB2-65EE-4165-A5F0-0C4758DBCAFD}" type="pres">
      <dgm:prSet presAssocID="{5CA6A279-C15C-49CD-8CFF-A02FA557BB75}" presName="negativeSpace" presStyleCnt="0"/>
      <dgm:spPr/>
    </dgm:pt>
    <dgm:pt modelId="{4AA7AA00-8D45-45B9-9661-A43829E749C7}" type="pres">
      <dgm:prSet presAssocID="{5CA6A279-C15C-49CD-8CFF-A02FA557BB75}" presName="childText" presStyleLbl="conFgAcc1" presStyleIdx="2" presStyleCnt="4">
        <dgm:presLayoutVars>
          <dgm:bulletEnabled val="1"/>
        </dgm:presLayoutVars>
      </dgm:prSet>
      <dgm:spPr/>
    </dgm:pt>
    <dgm:pt modelId="{5E6B6B36-1BCD-4A0B-A6D2-7DCA1BEAA848}" type="pres">
      <dgm:prSet presAssocID="{64F70A39-3251-497D-A3A3-46C8894766FC}" presName="spaceBetweenRectangles" presStyleCnt="0"/>
      <dgm:spPr/>
    </dgm:pt>
    <dgm:pt modelId="{567577CC-F086-4C46-931E-3885BF16CC80}" type="pres">
      <dgm:prSet presAssocID="{6E5F80D0-1567-4BBE-BEF3-EB1B5148AAE7}" presName="parentLin" presStyleCnt="0"/>
      <dgm:spPr/>
    </dgm:pt>
    <dgm:pt modelId="{5469A12F-A596-48AF-B85D-99850114335B}" type="pres">
      <dgm:prSet presAssocID="{6E5F80D0-1567-4BBE-BEF3-EB1B5148AAE7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557A1640-DE4B-4B72-AFDF-478DBCE9E56F}" type="pres">
      <dgm:prSet presAssocID="{6E5F80D0-1567-4BBE-BEF3-EB1B5148AAE7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515146-93A3-4128-8896-96D0CF2663C4}" type="pres">
      <dgm:prSet presAssocID="{6E5F80D0-1567-4BBE-BEF3-EB1B5148AAE7}" presName="negativeSpace" presStyleCnt="0"/>
      <dgm:spPr/>
    </dgm:pt>
    <dgm:pt modelId="{FEFF552C-A6CD-4FE2-B4BA-41E8577942AE}" type="pres">
      <dgm:prSet presAssocID="{6E5F80D0-1567-4BBE-BEF3-EB1B5148AAE7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E16972F-7F01-45B3-8FEE-EBEE8146EE11}" srcId="{683370D8-63CC-451A-9992-BFFCB5D29AB6}" destId="{B45AB407-FBF8-473B-87AF-4F2914EE2E69}" srcOrd="0" destOrd="0" parTransId="{47A6A856-31A8-4278-83B4-5F22F3B8D7E6}" sibTransId="{BCFC0F6E-0BED-463B-B752-CF69F98D4404}"/>
    <dgm:cxn modelId="{BEE1935C-ADA1-4FC3-8775-BE01F59DC996}" srcId="{683370D8-63CC-451A-9992-BFFCB5D29AB6}" destId="{26F0AFCC-6DD5-4968-9B1D-A7946088EC86}" srcOrd="2" destOrd="0" parTransId="{599CBB25-69D5-49B6-ADE2-86D010022368}" sibTransId="{FA6518E4-99DE-4D97-8D12-F0B510A6329B}"/>
    <dgm:cxn modelId="{A1A95B52-350F-4B4A-8185-7233A358789F}" srcId="{6E5F80D0-1567-4BBE-BEF3-EB1B5148AAE7}" destId="{D45304A5-C677-4318-BB80-DDB00F1A1155}" srcOrd="0" destOrd="0" parTransId="{8F2B8797-F90D-4233-A49A-B759DA1D2044}" sibTransId="{2DC57E71-BF1B-496C-B419-7ABDA80CA9F4}"/>
    <dgm:cxn modelId="{210614C7-C4A7-40F2-9CAA-99BF48C36D11}" srcId="{17B55547-44D3-4900-BFC3-B8A60F9DDB70}" destId="{6E5F80D0-1567-4BBE-BEF3-EB1B5148AAE7}" srcOrd="3" destOrd="0" parTransId="{B140E05B-50A2-4C9B-A436-346BBB55C18B}" sibTransId="{94FFDF81-4647-4B55-B3AC-0E6E1750D36F}"/>
    <dgm:cxn modelId="{0E3914F1-7E41-4D79-84C7-28FAC50F5FCB}" type="presOf" srcId="{26F0AFCC-6DD5-4968-9B1D-A7946088EC86}" destId="{E478C1F1-BED0-42E5-A2B6-1426F720CB26}" srcOrd="0" destOrd="2" presId="urn:microsoft.com/office/officeart/2005/8/layout/list1"/>
    <dgm:cxn modelId="{9F08F765-0540-40BB-99A8-EDC7EB618C66}" srcId="{17B55547-44D3-4900-BFC3-B8A60F9DDB70}" destId="{4E916A97-7176-418B-82BD-0788F352AA0B}" srcOrd="0" destOrd="0" parTransId="{325EDAC3-AC4A-4C45-B2C7-6CDB7B5590E4}" sibTransId="{813A7F61-4287-48C2-BE10-337C967EBE82}"/>
    <dgm:cxn modelId="{9532B64B-AD5A-4497-8ACA-B17DAA3288DD}" type="presOf" srcId="{683370D8-63CC-451A-9992-BFFCB5D29AB6}" destId="{587192D3-8F21-4C9E-9895-254A80946885}" srcOrd="1" destOrd="0" presId="urn:microsoft.com/office/officeart/2005/8/layout/list1"/>
    <dgm:cxn modelId="{BF344F6E-5BCE-40D4-A860-4ACCAB2DA861}" srcId="{683370D8-63CC-451A-9992-BFFCB5D29AB6}" destId="{5846E96A-FF6B-4EE8-8255-7FD3124D33C7}" srcOrd="3" destOrd="0" parTransId="{754D3CEC-94B5-4C7A-B0A6-142B4C7EEDC6}" sibTransId="{3BE89344-0F33-40E3-A896-D19B058060AE}"/>
    <dgm:cxn modelId="{5CEC3D50-3CBA-4008-BA05-8964CDCBACE8}" type="presOf" srcId="{5CA6A279-C15C-49CD-8CFF-A02FA557BB75}" destId="{E827FBB3-4679-4ADA-B833-0A047B9F4C65}" srcOrd="0" destOrd="0" presId="urn:microsoft.com/office/officeart/2005/8/layout/list1"/>
    <dgm:cxn modelId="{71BB6B56-D69D-4943-88D9-1627D2F351E2}" type="presOf" srcId="{785DC700-FE09-4EE9-86A1-E13AAB0704DE}" destId="{FEFF552C-A6CD-4FE2-B4BA-41E8577942AE}" srcOrd="0" destOrd="1" presId="urn:microsoft.com/office/officeart/2005/8/layout/list1"/>
    <dgm:cxn modelId="{3D638B32-D8F7-4CC5-97BD-C239B7F09D7E}" type="presOf" srcId="{B45AB407-FBF8-473B-87AF-4F2914EE2E69}" destId="{E478C1F1-BED0-42E5-A2B6-1426F720CB26}" srcOrd="0" destOrd="0" presId="urn:microsoft.com/office/officeart/2005/8/layout/list1"/>
    <dgm:cxn modelId="{4D5F0EB0-A2A2-4A77-88F9-142A920FA414}" srcId="{6E5F80D0-1567-4BBE-BEF3-EB1B5148AAE7}" destId="{785DC700-FE09-4EE9-86A1-E13AAB0704DE}" srcOrd="1" destOrd="0" parTransId="{600F59A7-13E0-4A12-BBB6-4685E35A52D3}" sibTransId="{4D9D7EB7-AFC0-436D-901A-854082853C67}"/>
    <dgm:cxn modelId="{15490B95-3E63-488B-B770-9461F469ABD6}" type="presOf" srcId="{D45304A5-C677-4318-BB80-DDB00F1A1155}" destId="{FEFF552C-A6CD-4FE2-B4BA-41E8577942AE}" srcOrd="0" destOrd="0" presId="urn:microsoft.com/office/officeart/2005/8/layout/list1"/>
    <dgm:cxn modelId="{56962E78-B647-4866-B369-BBF537F878F6}" type="presOf" srcId="{6E5F80D0-1567-4BBE-BEF3-EB1B5148AAE7}" destId="{5469A12F-A596-48AF-B85D-99850114335B}" srcOrd="0" destOrd="0" presId="urn:microsoft.com/office/officeart/2005/8/layout/list1"/>
    <dgm:cxn modelId="{32EF534E-A480-4E13-AA0D-DFC82A5EF876}" srcId="{683370D8-63CC-451A-9992-BFFCB5D29AB6}" destId="{30289823-C426-4C05-A670-954CF6502350}" srcOrd="1" destOrd="0" parTransId="{DB5561F6-9E20-4571-B44C-222A35B5243B}" sibTransId="{7995A88A-0B28-4600-AB4E-7F5EF4AAAE30}"/>
    <dgm:cxn modelId="{32E0F69C-123E-44B6-BFA3-BF2D443FD82D}" type="presOf" srcId="{6E5F80D0-1567-4BBE-BEF3-EB1B5148AAE7}" destId="{557A1640-DE4B-4B72-AFDF-478DBCE9E56F}" srcOrd="1" destOrd="0" presId="urn:microsoft.com/office/officeart/2005/8/layout/list1"/>
    <dgm:cxn modelId="{68017A9F-7409-4793-B350-5C3EE551588B}" type="presOf" srcId="{683370D8-63CC-451A-9992-BFFCB5D29AB6}" destId="{A0918DD8-4789-4136-8470-342FEECB246B}" srcOrd="0" destOrd="0" presId="urn:microsoft.com/office/officeart/2005/8/layout/list1"/>
    <dgm:cxn modelId="{F92F0A3C-AD68-4C06-8BE4-FEE40A238AD6}" type="presOf" srcId="{4E916A97-7176-418B-82BD-0788F352AA0B}" destId="{10B22D30-3770-449A-A3AC-4E22B12BBC71}" srcOrd="0" destOrd="0" presId="urn:microsoft.com/office/officeart/2005/8/layout/list1"/>
    <dgm:cxn modelId="{723E7351-1702-4230-A830-9E5B681B9C7B}" srcId="{17B55547-44D3-4900-BFC3-B8A60F9DDB70}" destId="{683370D8-63CC-451A-9992-BFFCB5D29AB6}" srcOrd="1" destOrd="0" parTransId="{C6F475B2-429B-47D3-9243-298AC659A330}" sibTransId="{8ED8CCB6-05C8-42F4-B3DB-D287F701AC2F}"/>
    <dgm:cxn modelId="{BD2B0127-2953-4B97-B632-F5B11877D5A1}" srcId="{17B55547-44D3-4900-BFC3-B8A60F9DDB70}" destId="{5CA6A279-C15C-49CD-8CFF-A02FA557BB75}" srcOrd="2" destOrd="0" parTransId="{9F19222A-38AE-4A2E-834F-1B024A0FBE10}" sibTransId="{64F70A39-3251-497D-A3A3-46C8894766FC}"/>
    <dgm:cxn modelId="{71F8FFE9-7CA5-43CB-8487-A50C8ED20F7E}" type="presOf" srcId="{4E916A97-7176-418B-82BD-0788F352AA0B}" destId="{32C95DC2-FE05-4C8F-B805-35FCB6BD615E}" srcOrd="1" destOrd="0" presId="urn:microsoft.com/office/officeart/2005/8/layout/list1"/>
    <dgm:cxn modelId="{0228BC44-3053-4292-B188-76260AC559BD}" type="presOf" srcId="{17B55547-44D3-4900-BFC3-B8A60F9DDB70}" destId="{3AB47D22-B4F0-486A-9B87-D2CE22AA0528}" srcOrd="0" destOrd="0" presId="urn:microsoft.com/office/officeart/2005/8/layout/list1"/>
    <dgm:cxn modelId="{71501E60-0DBC-4B19-B86B-58894B871A49}" type="presOf" srcId="{30289823-C426-4C05-A670-954CF6502350}" destId="{E478C1F1-BED0-42E5-A2B6-1426F720CB26}" srcOrd="0" destOrd="1" presId="urn:microsoft.com/office/officeart/2005/8/layout/list1"/>
    <dgm:cxn modelId="{4E3BFB61-FC1A-406F-AC9F-AE922DF3B090}" type="presOf" srcId="{5846E96A-FF6B-4EE8-8255-7FD3124D33C7}" destId="{E478C1F1-BED0-42E5-A2B6-1426F720CB26}" srcOrd="0" destOrd="3" presId="urn:microsoft.com/office/officeart/2005/8/layout/list1"/>
    <dgm:cxn modelId="{3E8AC29E-2015-4934-AE57-3517C026E114}" type="presOf" srcId="{5CA6A279-C15C-49CD-8CFF-A02FA557BB75}" destId="{01484B09-5A56-4F1C-B540-AD108F4D31A6}" srcOrd="1" destOrd="0" presId="urn:microsoft.com/office/officeart/2005/8/layout/list1"/>
    <dgm:cxn modelId="{7E54F033-E2EA-4577-9C78-2DD891C3FCD3}" type="presParOf" srcId="{3AB47D22-B4F0-486A-9B87-D2CE22AA0528}" destId="{156DD879-EC31-45BC-AAA8-21EC4B7FE010}" srcOrd="0" destOrd="0" presId="urn:microsoft.com/office/officeart/2005/8/layout/list1"/>
    <dgm:cxn modelId="{A5EEAFEB-7CAD-4606-BBE1-52D3C7C31DC7}" type="presParOf" srcId="{156DD879-EC31-45BC-AAA8-21EC4B7FE010}" destId="{10B22D30-3770-449A-A3AC-4E22B12BBC71}" srcOrd="0" destOrd="0" presId="urn:microsoft.com/office/officeart/2005/8/layout/list1"/>
    <dgm:cxn modelId="{9C75F3D1-F58F-473D-95BA-5467F8DF145A}" type="presParOf" srcId="{156DD879-EC31-45BC-AAA8-21EC4B7FE010}" destId="{32C95DC2-FE05-4C8F-B805-35FCB6BD615E}" srcOrd="1" destOrd="0" presId="urn:microsoft.com/office/officeart/2005/8/layout/list1"/>
    <dgm:cxn modelId="{F9647DAB-BB5B-40D9-B9E9-5E5F9486448E}" type="presParOf" srcId="{3AB47D22-B4F0-486A-9B87-D2CE22AA0528}" destId="{BBC51E12-939F-4346-8CCF-AE3A2F2F480C}" srcOrd="1" destOrd="0" presId="urn:microsoft.com/office/officeart/2005/8/layout/list1"/>
    <dgm:cxn modelId="{CD4B10AD-70FA-4E70-BDA1-B07237580BDF}" type="presParOf" srcId="{3AB47D22-B4F0-486A-9B87-D2CE22AA0528}" destId="{919E47BB-C8CB-4D71-BE04-57F17C741DFD}" srcOrd="2" destOrd="0" presId="urn:microsoft.com/office/officeart/2005/8/layout/list1"/>
    <dgm:cxn modelId="{B1D6A29A-47A2-45E9-AECA-E2F9EE7A309D}" type="presParOf" srcId="{3AB47D22-B4F0-486A-9B87-D2CE22AA0528}" destId="{F41A8E4D-6C4C-4A45-AF7A-6142A46CB985}" srcOrd="3" destOrd="0" presId="urn:microsoft.com/office/officeart/2005/8/layout/list1"/>
    <dgm:cxn modelId="{84570780-5D78-420D-865A-4C0294650780}" type="presParOf" srcId="{3AB47D22-B4F0-486A-9B87-D2CE22AA0528}" destId="{3D5195C1-98AC-4AC5-AD96-62B5B9E033D4}" srcOrd="4" destOrd="0" presId="urn:microsoft.com/office/officeart/2005/8/layout/list1"/>
    <dgm:cxn modelId="{6057AD69-B558-43B8-9E53-4EB0F33A76DE}" type="presParOf" srcId="{3D5195C1-98AC-4AC5-AD96-62B5B9E033D4}" destId="{A0918DD8-4789-4136-8470-342FEECB246B}" srcOrd="0" destOrd="0" presId="urn:microsoft.com/office/officeart/2005/8/layout/list1"/>
    <dgm:cxn modelId="{188E6D58-0553-4132-98A8-A5EF65367E2E}" type="presParOf" srcId="{3D5195C1-98AC-4AC5-AD96-62B5B9E033D4}" destId="{587192D3-8F21-4C9E-9895-254A80946885}" srcOrd="1" destOrd="0" presId="urn:microsoft.com/office/officeart/2005/8/layout/list1"/>
    <dgm:cxn modelId="{A5B404E2-818D-410D-8CFE-4B40FAFB80A7}" type="presParOf" srcId="{3AB47D22-B4F0-486A-9B87-D2CE22AA0528}" destId="{8944E12B-DA14-4A0D-947E-3B713AFBC86E}" srcOrd="5" destOrd="0" presId="urn:microsoft.com/office/officeart/2005/8/layout/list1"/>
    <dgm:cxn modelId="{62816F1F-C800-4768-A49F-AD3396015F5F}" type="presParOf" srcId="{3AB47D22-B4F0-486A-9B87-D2CE22AA0528}" destId="{E478C1F1-BED0-42E5-A2B6-1426F720CB26}" srcOrd="6" destOrd="0" presId="urn:microsoft.com/office/officeart/2005/8/layout/list1"/>
    <dgm:cxn modelId="{F7BD30FA-8437-4F00-9D9B-6C94CF54BA39}" type="presParOf" srcId="{3AB47D22-B4F0-486A-9B87-D2CE22AA0528}" destId="{AC6E9165-045A-4553-9A5B-E9CF20BCD7E0}" srcOrd="7" destOrd="0" presId="urn:microsoft.com/office/officeart/2005/8/layout/list1"/>
    <dgm:cxn modelId="{A4A5783D-887F-41D8-B7C0-C6FA8F95ECBB}" type="presParOf" srcId="{3AB47D22-B4F0-486A-9B87-D2CE22AA0528}" destId="{9CFF57E3-85EC-4EED-B933-EDC9425DE254}" srcOrd="8" destOrd="0" presId="urn:microsoft.com/office/officeart/2005/8/layout/list1"/>
    <dgm:cxn modelId="{63D8762E-4597-4A89-AD92-FDEA8FBCA1EE}" type="presParOf" srcId="{9CFF57E3-85EC-4EED-B933-EDC9425DE254}" destId="{E827FBB3-4679-4ADA-B833-0A047B9F4C65}" srcOrd="0" destOrd="0" presId="urn:microsoft.com/office/officeart/2005/8/layout/list1"/>
    <dgm:cxn modelId="{93002C31-DAB5-4A3A-85F0-B9CCC0ABD144}" type="presParOf" srcId="{9CFF57E3-85EC-4EED-B933-EDC9425DE254}" destId="{01484B09-5A56-4F1C-B540-AD108F4D31A6}" srcOrd="1" destOrd="0" presId="urn:microsoft.com/office/officeart/2005/8/layout/list1"/>
    <dgm:cxn modelId="{5E90C593-D4C1-4286-BEFD-BD2BD37708F1}" type="presParOf" srcId="{3AB47D22-B4F0-486A-9B87-D2CE22AA0528}" destId="{FCD8AFB2-65EE-4165-A5F0-0C4758DBCAFD}" srcOrd="9" destOrd="0" presId="urn:microsoft.com/office/officeart/2005/8/layout/list1"/>
    <dgm:cxn modelId="{9B3A328B-39EE-49AF-B1FE-72CBD8230C9C}" type="presParOf" srcId="{3AB47D22-B4F0-486A-9B87-D2CE22AA0528}" destId="{4AA7AA00-8D45-45B9-9661-A43829E749C7}" srcOrd="10" destOrd="0" presId="urn:microsoft.com/office/officeart/2005/8/layout/list1"/>
    <dgm:cxn modelId="{CEC816C9-D27D-4049-9A34-789C934C39D4}" type="presParOf" srcId="{3AB47D22-B4F0-486A-9B87-D2CE22AA0528}" destId="{5E6B6B36-1BCD-4A0B-A6D2-7DCA1BEAA848}" srcOrd="11" destOrd="0" presId="urn:microsoft.com/office/officeart/2005/8/layout/list1"/>
    <dgm:cxn modelId="{83AA9F42-7068-49F9-A8C0-3F750D7AE122}" type="presParOf" srcId="{3AB47D22-B4F0-486A-9B87-D2CE22AA0528}" destId="{567577CC-F086-4C46-931E-3885BF16CC80}" srcOrd="12" destOrd="0" presId="urn:microsoft.com/office/officeart/2005/8/layout/list1"/>
    <dgm:cxn modelId="{49BF7A8F-08AF-4712-8FFA-49A345B0484C}" type="presParOf" srcId="{567577CC-F086-4C46-931E-3885BF16CC80}" destId="{5469A12F-A596-48AF-B85D-99850114335B}" srcOrd="0" destOrd="0" presId="urn:microsoft.com/office/officeart/2005/8/layout/list1"/>
    <dgm:cxn modelId="{1936F252-C1FA-4C36-8C3D-EA6F68684297}" type="presParOf" srcId="{567577CC-F086-4C46-931E-3885BF16CC80}" destId="{557A1640-DE4B-4B72-AFDF-478DBCE9E56F}" srcOrd="1" destOrd="0" presId="urn:microsoft.com/office/officeart/2005/8/layout/list1"/>
    <dgm:cxn modelId="{62D73511-DE73-4B78-90D1-4223B7E823D8}" type="presParOf" srcId="{3AB47D22-B4F0-486A-9B87-D2CE22AA0528}" destId="{85515146-93A3-4128-8896-96D0CF2663C4}" srcOrd="13" destOrd="0" presId="urn:microsoft.com/office/officeart/2005/8/layout/list1"/>
    <dgm:cxn modelId="{6F8FE644-F9E0-4FA7-84B4-5681AE0A9B2B}" type="presParOf" srcId="{3AB47D22-B4F0-486A-9B87-D2CE22AA0528}" destId="{FEFF552C-A6CD-4FE2-B4BA-41E8577942AE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1528E2-7126-410F-B462-8FA2B6B8B35E}" type="doc">
      <dgm:prSet loTypeId="urn:microsoft.com/office/officeart/2005/8/layout/list1" loCatId="list" qsTypeId="urn:microsoft.com/office/officeart/2005/8/quickstyle/simple1" qsCatId="simple" csTypeId="urn:microsoft.com/office/officeart/2005/8/colors/colorful1#1" csCatId="colorful"/>
      <dgm:spPr/>
      <dgm:t>
        <a:bodyPr/>
        <a:lstStyle/>
        <a:p>
          <a:endParaRPr lang="en-US"/>
        </a:p>
      </dgm:t>
    </dgm:pt>
    <dgm:pt modelId="{70C78E8F-E86B-4D72-A450-E21FEE6E3CB5}">
      <dgm:prSet/>
      <dgm:spPr/>
      <dgm:t>
        <a:bodyPr/>
        <a:lstStyle/>
        <a:p>
          <a:r>
            <a:rPr lang="tr-TR"/>
            <a:t>TC Kimlik Kartı veya Nüfus Cüzdanı</a:t>
          </a:r>
          <a:endParaRPr lang="en-US"/>
        </a:p>
      </dgm:t>
    </dgm:pt>
    <dgm:pt modelId="{8884811E-DF48-4B88-8036-E4A2083C304E}" type="parTrans" cxnId="{B3AC16D9-729F-4C38-9890-C5CAF8A269CD}">
      <dgm:prSet/>
      <dgm:spPr/>
      <dgm:t>
        <a:bodyPr/>
        <a:lstStyle/>
        <a:p>
          <a:endParaRPr lang="en-US"/>
        </a:p>
      </dgm:t>
    </dgm:pt>
    <dgm:pt modelId="{509FAE8D-70BC-4543-A51E-2340493A4F68}" type="sibTrans" cxnId="{B3AC16D9-729F-4C38-9890-C5CAF8A269CD}">
      <dgm:prSet/>
      <dgm:spPr/>
      <dgm:t>
        <a:bodyPr/>
        <a:lstStyle/>
        <a:p>
          <a:endParaRPr lang="en-US"/>
        </a:p>
      </dgm:t>
    </dgm:pt>
    <dgm:pt modelId="{B841F47F-B847-4EC8-9A24-9389C1E6A68D}">
      <dgm:prSet/>
      <dgm:spPr/>
      <dgm:t>
        <a:bodyPr/>
        <a:lstStyle/>
        <a:p>
          <a:r>
            <a:rPr lang="tr-TR"/>
            <a:t>Kalem</a:t>
          </a:r>
          <a:endParaRPr lang="en-US"/>
        </a:p>
      </dgm:t>
    </dgm:pt>
    <dgm:pt modelId="{70EB54E7-1EAE-4DEF-90A8-41866240F8DB}" type="parTrans" cxnId="{B3E80770-B527-4EF4-B3D4-3D2D8AACAF4F}">
      <dgm:prSet/>
      <dgm:spPr/>
      <dgm:t>
        <a:bodyPr/>
        <a:lstStyle/>
        <a:p>
          <a:endParaRPr lang="en-US"/>
        </a:p>
      </dgm:t>
    </dgm:pt>
    <dgm:pt modelId="{3F65FD3E-3A7D-4A3A-975C-EA9FE87D00C1}" type="sibTrans" cxnId="{B3E80770-B527-4EF4-B3D4-3D2D8AACAF4F}">
      <dgm:prSet/>
      <dgm:spPr/>
      <dgm:t>
        <a:bodyPr/>
        <a:lstStyle/>
        <a:p>
          <a:endParaRPr lang="en-US"/>
        </a:p>
      </dgm:t>
    </dgm:pt>
    <dgm:pt modelId="{5636431A-320B-49DC-98CE-88E4A60229B7}">
      <dgm:prSet/>
      <dgm:spPr/>
      <dgm:t>
        <a:bodyPr/>
        <a:lstStyle/>
        <a:p>
          <a:r>
            <a:rPr lang="tr-TR"/>
            <a:t>Silgi, Kalem Traş</a:t>
          </a:r>
          <a:endParaRPr lang="en-US"/>
        </a:p>
      </dgm:t>
    </dgm:pt>
    <dgm:pt modelId="{206A5829-98FF-4B66-BF63-955D8251D803}" type="parTrans" cxnId="{9479473E-EF26-415D-B5E1-69337271C637}">
      <dgm:prSet/>
      <dgm:spPr/>
      <dgm:t>
        <a:bodyPr/>
        <a:lstStyle/>
        <a:p>
          <a:endParaRPr lang="en-US"/>
        </a:p>
      </dgm:t>
    </dgm:pt>
    <dgm:pt modelId="{EF5ED863-DF37-4195-ABCB-1526ACBA9E38}" type="sibTrans" cxnId="{9479473E-EF26-415D-B5E1-69337271C637}">
      <dgm:prSet/>
      <dgm:spPr/>
      <dgm:t>
        <a:bodyPr/>
        <a:lstStyle/>
        <a:p>
          <a:endParaRPr lang="en-US"/>
        </a:p>
      </dgm:t>
    </dgm:pt>
    <dgm:pt modelId="{E81586A9-9521-4AD3-B301-A109E9A9D9D5}">
      <dgm:prSet/>
      <dgm:spPr/>
      <dgm:t>
        <a:bodyPr/>
        <a:lstStyle/>
        <a:p>
          <a:r>
            <a:rPr lang="tr-TR"/>
            <a:t>Pet Şişede Su (Bandajı çıkarılmış)</a:t>
          </a:r>
          <a:endParaRPr lang="en-US"/>
        </a:p>
      </dgm:t>
    </dgm:pt>
    <dgm:pt modelId="{EDF9F236-F468-4069-86DC-26DDA3D7E55F}" type="parTrans" cxnId="{BB1E2DED-3956-4BCF-9289-CC7ADF2FB5E6}">
      <dgm:prSet/>
      <dgm:spPr/>
      <dgm:t>
        <a:bodyPr/>
        <a:lstStyle/>
        <a:p>
          <a:endParaRPr lang="en-US"/>
        </a:p>
      </dgm:t>
    </dgm:pt>
    <dgm:pt modelId="{6F48BF00-2386-4BDF-82D4-72E989F3A6F0}" type="sibTrans" cxnId="{BB1E2DED-3956-4BCF-9289-CC7ADF2FB5E6}">
      <dgm:prSet/>
      <dgm:spPr/>
      <dgm:t>
        <a:bodyPr/>
        <a:lstStyle/>
        <a:p>
          <a:endParaRPr lang="en-US"/>
        </a:p>
      </dgm:t>
    </dgm:pt>
    <dgm:pt modelId="{5A4F2EF9-3539-4C5C-8367-730E7587079F}" type="pres">
      <dgm:prSet presAssocID="{E91528E2-7126-410F-B462-8FA2B6B8B35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75A46B3-B7AB-4CA1-BDFE-F4E7F714AACE}" type="pres">
      <dgm:prSet presAssocID="{70C78E8F-E86B-4D72-A450-E21FEE6E3CB5}" presName="parentLin" presStyleCnt="0"/>
      <dgm:spPr/>
    </dgm:pt>
    <dgm:pt modelId="{8FEAD4F5-FE69-416E-8A2B-61E3F1F48BB9}" type="pres">
      <dgm:prSet presAssocID="{70C78E8F-E86B-4D72-A450-E21FEE6E3CB5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3D6A0BF5-6482-46AD-A0E2-8EDF8B1EE1C4}" type="pres">
      <dgm:prSet presAssocID="{70C78E8F-E86B-4D72-A450-E21FEE6E3CB5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4706D61-DBF2-4BBA-9BFF-5A1B6117E6D9}" type="pres">
      <dgm:prSet presAssocID="{70C78E8F-E86B-4D72-A450-E21FEE6E3CB5}" presName="negativeSpace" presStyleCnt="0"/>
      <dgm:spPr/>
    </dgm:pt>
    <dgm:pt modelId="{7F29AC68-2DAF-49AC-94EE-E5E95687EAD8}" type="pres">
      <dgm:prSet presAssocID="{70C78E8F-E86B-4D72-A450-E21FEE6E3CB5}" presName="childText" presStyleLbl="conFgAcc1" presStyleIdx="0" presStyleCnt="4">
        <dgm:presLayoutVars>
          <dgm:bulletEnabled val="1"/>
        </dgm:presLayoutVars>
      </dgm:prSet>
      <dgm:spPr/>
    </dgm:pt>
    <dgm:pt modelId="{16D3FA8A-1AFB-46F2-AAD5-252C7A08A263}" type="pres">
      <dgm:prSet presAssocID="{509FAE8D-70BC-4543-A51E-2340493A4F68}" presName="spaceBetweenRectangles" presStyleCnt="0"/>
      <dgm:spPr/>
    </dgm:pt>
    <dgm:pt modelId="{F9F61968-D6AD-4FD6-B38E-9AE7163386F9}" type="pres">
      <dgm:prSet presAssocID="{B841F47F-B847-4EC8-9A24-9389C1E6A68D}" presName="parentLin" presStyleCnt="0"/>
      <dgm:spPr/>
    </dgm:pt>
    <dgm:pt modelId="{7AF74B82-7476-4746-A036-B684267D184A}" type="pres">
      <dgm:prSet presAssocID="{B841F47F-B847-4EC8-9A24-9389C1E6A68D}" presName="parentLeftMargin" presStyleLbl="node1" presStyleIdx="0" presStyleCnt="4"/>
      <dgm:spPr/>
      <dgm:t>
        <a:bodyPr/>
        <a:lstStyle/>
        <a:p>
          <a:endParaRPr lang="tr-TR"/>
        </a:p>
      </dgm:t>
    </dgm:pt>
    <dgm:pt modelId="{B2B7B93A-364F-447D-9B50-8535D7D0C55E}" type="pres">
      <dgm:prSet presAssocID="{B841F47F-B847-4EC8-9A24-9389C1E6A68D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92013C2-DF7D-4EFA-BB22-83E9A6AFB728}" type="pres">
      <dgm:prSet presAssocID="{B841F47F-B847-4EC8-9A24-9389C1E6A68D}" presName="negativeSpace" presStyleCnt="0"/>
      <dgm:spPr/>
    </dgm:pt>
    <dgm:pt modelId="{A626D63D-4D33-4EFF-951A-47450EA7DE7B}" type="pres">
      <dgm:prSet presAssocID="{B841F47F-B847-4EC8-9A24-9389C1E6A68D}" presName="childText" presStyleLbl="conFgAcc1" presStyleIdx="1" presStyleCnt="4">
        <dgm:presLayoutVars>
          <dgm:bulletEnabled val="1"/>
        </dgm:presLayoutVars>
      </dgm:prSet>
      <dgm:spPr/>
    </dgm:pt>
    <dgm:pt modelId="{C0C0B9AF-C28B-43A9-B568-65A32805FFF2}" type="pres">
      <dgm:prSet presAssocID="{3F65FD3E-3A7D-4A3A-975C-EA9FE87D00C1}" presName="spaceBetweenRectangles" presStyleCnt="0"/>
      <dgm:spPr/>
    </dgm:pt>
    <dgm:pt modelId="{42348455-84D5-4DDF-BEE2-B918288763B0}" type="pres">
      <dgm:prSet presAssocID="{5636431A-320B-49DC-98CE-88E4A60229B7}" presName="parentLin" presStyleCnt="0"/>
      <dgm:spPr/>
    </dgm:pt>
    <dgm:pt modelId="{94FE289D-817C-427A-89E1-B9092DD5310C}" type="pres">
      <dgm:prSet presAssocID="{5636431A-320B-49DC-98CE-88E4A60229B7}" presName="parentLeftMargin" presStyleLbl="node1" presStyleIdx="1" presStyleCnt="4"/>
      <dgm:spPr/>
      <dgm:t>
        <a:bodyPr/>
        <a:lstStyle/>
        <a:p>
          <a:endParaRPr lang="tr-TR"/>
        </a:p>
      </dgm:t>
    </dgm:pt>
    <dgm:pt modelId="{EB49B630-8CEE-489C-9D7A-338B03102EF4}" type="pres">
      <dgm:prSet presAssocID="{5636431A-320B-49DC-98CE-88E4A60229B7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687DF17-9FF9-4AC5-8275-4A922A6D6E81}" type="pres">
      <dgm:prSet presAssocID="{5636431A-320B-49DC-98CE-88E4A60229B7}" presName="negativeSpace" presStyleCnt="0"/>
      <dgm:spPr/>
    </dgm:pt>
    <dgm:pt modelId="{FCE5CBE6-1DB8-43F8-B410-31AC8B5D52C9}" type="pres">
      <dgm:prSet presAssocID="{5636431A-320B-49DC-98CE-88E4A60229B7}" presName="childText" presStyleLbl="conFgAcc1" presStyleIdx="2" presStyleCnt="4">
        <dgm:presLayoutVars>
          <dgm:bulletEnabled val="1"/>
        </dgm:presLayoutVars>
      </dgm:prSet>
      <dgm:spPr/>
    </dgm:pt>
    <dgm:pt modelId="{3EFC2ECE-3524-47BC-9F13-2F7F741BDF5D}" type="pres">
      <dgm:prSet presAssocID="{EF5ED863-DF37-4195-ABCB-1526ACBA9E38}" presName="spaceBetweenRectangles" presStyleCnt="0"/>
      <dgm:spPr/>
    </dgm:pt>
    <dgm:pt modelId="{E3365688-4DCB-47CE-A4DB-418677D86D5A}" type="pres">
      <dgm:prSet presAssocID="{E81586A9-9521-4AD3-B301-A109E9A9D9D5}" presName="parentLin" presStyleCnt="0"/>
      <dgm:spPr/>
    </dgm:pt>
    <dgm:pt modelId="{F1ED895D-3EF0-4F55-AD73-818B0323536A}" type="pres">
      <dgm:prSet presAssocID="{E81586A9-9521-4AD3-B301-A109E9A9D9D5}" presName="parentLeftMargin" presStyleLbl="node1" presStyleIdx="2" presStyleCnt="4"/>
      <dgm:spPr/>
      <dgm:t>
        <a:bodyPr/>
        <a:lstStyle/>
        <a:p>
          <a:endParaRPr lang="tr-TR"/>
        </a:p>
      </dgm:t>
    </dgm:pt>
    <dgm:pt modelId="{101D6C02-C53D-4B40-AC1A-3DFDFDCC9EF4}" type="pres">
      <dgm:prSet presAssocID="{E81586A9-9521-4AD3-B301-A109E9A9D9D5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4001594-08A5-47D3-AB4D-8DAED72D1AF4}" type="pres">
      <dgm:prSet presAssocID="{E81586A9-9521-4AD3-B301-A109E9A9D9D5}" presName="negativeSpace" presStyleCnt="0"/>
      <dgm:spPr/>
    </dgm:pt>
    <dgm:pt modelId="{897848A5-262D-4159-87E8-C4A89E5F4D84}" type="pres">
      <dgm:prSet presAssocID="{E81586A9-9521-4AD3-B301-A109E9A9D9D5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B3AC16D9-729F-4C38-9890-C5CAF8A269CD}" srcId="{E91528E2-7126-410F-B462-8FA2B6B8B35E}" destId="{70C78E8F-E86B-4D72-A450-E21FEE6E3CB5}" srcOrd="0" destOrd="0" parTransId="{8884811E-DF48-4B88-8036-E4A2083C304E}" sibTransId="{509FAE8D-70BC-4543-A51E-2340493A4F68}"/>
    <dgm:cxn modelId="{DA0914AA-9C28-44DB-A331-C97F273B33E0}" type="presOf" srcId="{E81586A9-9521-4AD3-B301-A109E9A9D9D5}" destId="{F1ED895D-3EF0-4F55-AD73-818B0323536A}" srcOrd="0" destOrd="0" presId="urn:microsoft.com/office/officeart/2005/8/layout/list1"/>
    <dgm:cxn modelId="{1DFD8EA5-E0B6-4CAF-BF20-993C75752ECC}" type="presOf" srcId="{5636431A-320B-49DC-98CE-88E4A60229B7}" destId="{94FE289D-817C-427A-89E1-B9092DD5310C}" srcOrd="0" destOrd="0" presId="urn:microsoft.com/office/officeart/2005/8/layout/list1"/>
    <dgm:cxn modelId="{E70CCA61-4BB6-4BD3-99E1-42BFF6C1D380}" type="presOf" srcId="{B841F47F-B847-4EC8-9A24-9389C1E6A68D}" destId="{7AF74B82-7476-4746-A036-B684267D184A}" srcOrd="0" destOrd="0" presId="urn:microsoft.com/office/officeart/2005/8/layout/list1"/>
    <dgm:cxn modelId="{C1D1579D-1CE8-4911-9C64-F69A62DC9B56}" type="presOf" srcId="{70C78E8F-E86B-4D72-A450-E21FEE6E3CB5}" destId="{8FEAD4F5-FE69-416E-8A2B-61E3F1F48BB9}" srcOrd="0" destOrd="0" presId="urn:microsoft.com/office/officeart/2005/8/layout/list1"/>
    <dgm:cxn modelId="{B3E80770-B527-4EF4-B3D4-3D2D8AACAF4F}" srcId="{E91528E2-7126-410F-B462-8FA2B6B8B35E}" destId="{B841F47F-B847-4EC8-9A24-9389C1E6A68D}" srcOrd="1" destOrd="0" parTransId="{70EB54E7-1EAE-4DEF-90A8-41866240F8DB}" sibTransId="{3F65FD3E-3A7D-4A3A-975C-EA9FE87D00C1}"/>
    <dgm:cxn modelId="{C671B748-0655-4DE1-9918-721AC51343F0}" type="presOf" srcId="{E91528E2-7126-410F-B462-8FA2B6B8B35E}" destId="{5A4F2EF9-3539-4C5C-8367-730E7587079F}" srcOrd="0" destOrd="0" presId="urn:microsoft.com/office/officeart/2005/8/layout/list1"/>
    <dgm:cxn modelId="{BDFCB806-BD2E-4E91-9A83-B60522E11CAC}" type="presOf" srcId="{70C78E8F-E86B-4D72-A450-E21FEE6E3CB5}" destId="{3D6A0BF5-6482-46AD-A0E2-8EDF8B1EE1C4}" srcOrd="1" destOrd="0" presId="urn:microsoft.com/office/officeart/2005/8/layout/list1"/>
    <dgm:cxn modelId="{E68A835A-1607-4437-B221-E24BF6547275}" type="presOf" srcId="{5636431A-320B-49DC-98CE-88E4A60229B7}" destId="{EB49B630-8CEE-489C-9D7A-338B03102EF4}" srcOrd="1" destOrd="0" presId="urn:microsoft.com/office/officeart/2005/8/layout/list1"/>
    <dgm:cxn modelId="{3C5BFCC3-6438-4364-9BD9-CDEA618F4912}" type="presOf" srcId="{B841F47F-B847-4EC8-9A24-9389C1E6A68D}" destId="{B2B7B93A-364F-447D-9B50-8535D7D0C55E}" srcOrd="1" destOrd="0" presId="urn:microsoft.com/office/officeart/2005/8/layout/list1"/>
    <dgm:cxn modelId="{9479473E-EF26-415D-B5E1-69337271C637}" srcId="{E91528E2-7126-410F-B462-8FA2B6B8B35E}" destId="{5636431A-320B-49DC-98CE-88E4A60229B7}" srcOrd="2" destOrd="0" parTransId="{206A5829-98FF-4B66-BF63-955D8251D803}" sibTransId="{EF5ED863-DF37-4195-ABCB-1526ACBA9E38}"/>
    <dgm:cxn modelId="{CB0C7AE6-1205-455E-B62F-AA4E87737088}" type="presOf" srcId="{E81586A9-9521-4AD3-B301-A109E9A9D9D5}" destId="{101D6C02-C53D-4B40-AC1A-3DFDFDCC9EF4}" srcOrd="1" destOrd="0" presId="urn:microsoft.com/office/officeart/2005/8/layout/list1"/>
    <dgm:cxn modelId="{BB1E2DED-3956-4BCF-9289-CC7ADF2FB5E6}" srcId="{E91528E2-7126-410F-B462-8FA2B6B8B35E}" destId="{E81586A9-9521-4AD3-B301-A109E9A9D9D5}" srcOrd="3" destOrd="0" parTransId="{EDF9F236-F468-4069-86DC-26DDA3D7E55F}" sibTransId="{6F48BF00-2386-4BDF-82D4-72E989F3A6F0}"/>
    <dgm:cxn modelId="{C72D8652-AB54-4205-8D62-6FF653F4AADB}" type="presParOf" srcId="{5A4F2EF9-3539-4C5C-8367-730E7587079F}" destId="{E75A46B3-B7AB-4CA1-BDFE-F4E7F714AACE}" srcOrd="0" destOrd="0" presId="urn:microsoft.com/office/officeart/2005/8/layout/list1"/>
    <dgm:cxn modelId="{59A9E59E-1DD7-410F-A368-2858490AF80F}" type="presParOf" srcId="{E75A46B3-B7AB-4CA1-BDFE-F4E7F714AACE}" destId="{8FEAD4F5-FE69-416E-8A2B-61E3F1F48BB9}" srcOrd="0" destOrd="0" presId="urn:microsoft.com/office/officeart/2005/8/layout/list1"/>
    <dgm:cxn modelId="{F2AF01BA-8131-43AE-8AC5-12D08464D686}" type="presParOf" srcId="{E75A46B3-B7AB-4CA1-BDFE-F4E7F714AACE}" destId="{3D6A0BF5-6482-46AD-A0E2-8EDF8B1EE1C4}" srcOrd="1" destOrd="0" presId="urn:microsoft.com/office/officeart/2005/8/layout/list1"/>
    <dgm:cxn modelId="{7104AFD6-C301-4DE2-BAC8-9C814F993E21}" type="presParOf" srcId="{5A4F2EF9-3539-4C5C-8367-730E7587079F}" destId="{A4706D61-DBF2-4BBA-9BFF-5A1B6117E6D9}" srcOrd="1" destOrd="0" presId="urn:microsoft.com/office/officeart/2005/8/layout/list1"/>
    <dgm:cxn modelId="{358D3CAE-C878-4B9B-BFC1-87DAD28AC4EB}" type="presParOf" srcId="{5A4F2EF9-3539-4C5C-8367-730E7587079F}" destId="{7F29AC68-2DAF-49AC-94EE-E5E95687EAD8}" srcOrd="2" destOrd="0" presId="urn:microsoft.com/office/officeart/2005/8/layout/list1"/>
    <dgm:cxn modelId="{A12D29DC-D44D-490B-B562-79FF0BE7E737}" type="presParOf" srcId="{5A4F2EF9-3539-4C5C-8367-730E7587079F}" destId="{16D3FA8A-1AFB-46F2-AAD5-252C7A08A263}" srcOrd="3" destOrd="0" presId="urn:microsoft.com/office/officeart/2005/8/layout/list1"/>
    <dgm:cxn modelId="{5D769C65-CD4E-4CA4-9EA6-78E5B854CE9C}" type="presParOf" srcId="{5A4F2EF9-3539-4C5C-8367-730E7587079F}" destId="{F9F61968-D6AD-4FD6-B38E-9AE7163386F9}" srcOrd="4" destOrd="0" presId="urn:microsoft.com/office/officeart/2005/8/layout/list1"/>
    <dgm:cxn modelId="{44BAA90A-AFC5-47FB-9976-D489F0B81A01}" type="presParOf" srcId="{F9F61968-D6AD-4FD6-B38E-9AE7163386F9}" destId="{7AF74B82-7476-4746-A036-B684267D184A}" srcOrd="0" destOrd="0" presId="urn:microsoft.com/office/officeart/2005/8/layout/list1"/>
    <dgm:cxn modelId="{68C23F63-AF9E-4974-92AD-95E8C68CFF13}" type="presParOf" srcId="{F9F61968-D6AD-4FD6-B38E-9AE7163386F9}" destId="{B2B7B93A-364F-447D-9B50-8535D7D0C55E}" srcOrd="1" destOrd="0" presId="urn:microsoft.com/office/officeart/2005/8/layout/list1"/>
    <dgm:cxn modelId="{63F5BC0D-F74B-448F-B1AF-A06197569B9C}" type="presParOf" srcId="{5A4F2EF9-3539-4C5C-8367-730E7587079F}" destId="{392013C2-DF7D-4EFA-BB22-83E9A6AFB728}" srcOrd="5" destOrd="0" presId="urn:microsoft.com/office/officeart/2005/8/layout/list1"/>
    <dgm:cxn modelId="{43A6CB0B-0B1A-4184-ACEC-4D7D08D65BBC}" type="presParOf" srcId="{5A4F2EF9-3539-4C5C-8367-730E7587079F}" destId="{A626D63D-4D33-4EFF-951A-47450EA7DE7B}" srcOrd="6" destOrd="0" presId="urn:microsoft.com/office/officeart/2005/8/layout/list1"/>
    <dgm:cxn modelId="{7AA672BC-6F19-43D8-B270-BDFDB054E816}" type="presParOf" srcId="{5A4F2EF9-3539-4C5C-8367-730E7587079F}" destId="{C0C0B9AF-C28B-43A9-B568-65A32805FFF2}" srcOrd="7" destOrd="0" presId="urn:microsoft.com/office/officeart/2005/8/layout/list1"/>
    <dgm:cxn modelId="{68AC225E-235C-4196-A243-229808ABBA86}" type="presParOf" srcId="{5A4F2EF9-3539-4C5C-8367-730E7587079F}" destId="{42348455-84D5-4DDF-BEE2-B918288763B0}" srcOrd="8" destOrd="0" presId="urn:microsoft.com/office/officeart/2005/8/layout/list1"/>
    <dgm:cxn modelId="{F45EE7DA-F304-4A22-BBCE-23CE9CA9C3B0}" type="presParOf" srcId="{42348455-84D5-4DDF-BEE2-B918288763B0}" destId="{94FE289D-817C-427A-89E1-B9092DD5310C}" srcOrd="0" destOrd="0" presId="urn:microsoft.com/office/officeart/2005/8/layout/list1"/>
    <dgm:cxn modelId="{C2E566C8-848F-4660-9E7A-69B849A5B5F2}" type="presParOf" srcId="{42348455-84D5-4DDF-BEE2-B918288763B0}" destId="{EB49B630-8CEE-489C-9D7A-338B03102EF4}" srcOrd="1" destOrd="0" presId="urn:microsoft.com/office/officeart/2005/8/layout/list1"/>
    <dgm:cxn modelId="{AA3DDD23-00AA-4A3E-B134-87C98ECDE5AF}" type="presParOf" srcId="{5A4F2EF9-3539-4C5C-8367-730E7587079F}" destId="{B687DF17-9FF9-4AC5-8275-4A922A6D6E81}" srcOrd="9" destOrd="0" presId="urn:microsoft.com/office/officeart/2005/8/layout/list1"/>
    <dgm:cxn modelId="{1039401C-AF52-4DD0-8260-A5EBED5F0E5A}" type="presParOf" srcId="{5A4F2EF9-3539-4C5C-8367-730E7587079F}" destId="{FCE5CBE6-1DB8-43F8-B410-31AC8B5D52C9}" srcOrd="10" destOrd="0" presId="urn:microsoft.com/office/officeart/2005/8/layout/list1"/>
    <dgm:cxn modelId="{F9C412BD-B134-478A-9851-548180EF875A}" type="presParOf" srcId="{5A4F2EF9-3539-4C5C-8367-730E7587079F}" destId="{3EFC2ECE-3524-47BC-9F13-2F7F741BDF5D}" srcOrd="11" destOrd="0" presId="urn:microsoft.com/office/officeart/2005/8/layout/list1"/>
    <dgm:cxn modelId="{F880A262-7C93-4994-80CD-65D006DA0768}" type="presParOf" srcId="{5A4F2EF9-3539-4C5C-8367-730E7587079F}" destId="{E3365688-4DCB-47CE-A4DB-418677D86D5A}" srcOrd="12" destOrd="0" presId="urn:microsoft.com/office/officeart/2005/8/layout/list1"/>
    <dgm:cxn modelId="{AFF42C37-4AEE-47EB-80E9-F67FD671A9F4}" type="presParOf" srcId="{E3365688-4DCB-47CE-A4DB-418677D86D5A}" destId="{F1ED895D-3EF0-4F55-AD73-818B0323536A}" srcOrd="0" destOrd="0" presId="urn:microsoft.com/office/officeart/2005/8/layout/list1"/>
    <dgm:cxn modelId="{3D699113-E702-48AE-863D-D821FB506FB9}" type="presParOf" srcId="{E3365688-4DCB-47CE-A4DB-418677D86D5A}" destId="{101D6C02-C53D-4B40-AC1A-3DFDFDCC9EF4}" srcOrd="1" destOrd="0" presId="urn:microsoft.com/office/officeart/2005/8/layout/list1"/>
    <dgm:cxn modelId="{CD8941C0-E2BD-46F6-9913-3E586B35CE2F}" type="presParOf" srcId="{5A4F2EF9-3539-4C5C-8367-730E7587079F}" destId="{14001594-08A5-47D3-AB4D-8DAED72D1AF4}" srcOrd="13" destOrd="0" presId="urn:microsoft.com/office/officeart/2005/8/layout/list1"/>
    <dgm:cxn modelId="{D5649C11-9F6B-48D2-AD5E-3D8F1EDF5E48}" type="presParOf" srcId="{5A4F2EF9-3539-4C5C-8367-730E7587079F}" destId="{897848A5-262D-4159-87E8-C4A89E5F4D84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13E578F-E9A7-44DA-9C1E-06338B421201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E119F2FB-D71B-466E-AE3C-00D8A66790A5}">
      <dgm:prSet/>
      <dgm:spPr/>
      <dgm:t>
        <a:bodyPr/>
        <a:lstStyle/>
        <a:p>
          <a:r>
            <a:rPr lang="tr-TR"/>
            <a:t>Sınavın ilk 15 dakikası  heyecanlanmanız normaldir. Bunun bir zaaf olmadığını ve hemen herkesin az ya da çok bu heyecanı yaşadığını bilmeniz sizi rahatlatacaktır</a:t>
          </a:r>
          <a:endParaRPr lang="en-US"/>
        </a:p>
      </dgm:t>
    </dgm:pt>
    <dgm:pt modelId="{AB083185-C162-4004-AA04-AD800D4B5A99}" type="parTrans" cxnId="{9554F575-6120-4734-A3AB-D81B9103299A}">
      <dgm:prSet/>
      <dgm:spPr/>
      <dgm:t>
        <a:bodyPr/>
        <a:lstStyle/>
        <a:p>
          <a:endParaRPr lang="en-US"/>
        </a:p>
      </dgm:t>
    </dgm:pt>
    <dgm:pt modelId="{8AE433B1-AEF7-4707-BD92-603ED79FBC08}" type="sibTrans" cxnId="{9554F575-6120-4734-A3AB-D81B9103299A}">
      <dgm:prSet/>
      <dgm:spPr/>
      <dgm:t>
        <a:bodyPr/>
        <a:lstStyle/>
        <a:p>
          <a:endParaRPr lang="en-US"/>
        </a:p>
      </dgm:t>
    </dgm:pt>
    <dgm:pt modelId="{CF6E4E4B-47FC-4173-9AA1-96E56C11AF12}">
      <dgm:prSet/>
      <dgm:spPr/>
      <dgm:t>
        <a:bodyPr/>
        <a:lstStyle/>
        <a:p>
          <a:r>
            <a:rPr lang="tr-TR"/>
            <a:t>Sınavın hemen öncesinde bütün bildiklerinizi unutmuş gibi bir düşünceye kapılabilirsiniz. Bunun o anki sınav psikolojisinden kaynaklandığını bilmelisiniz.</a:t>
          </a:r>
          <a:endParaRPr lang="en-US"/>
        </a:p>
      </dgm:t>
    </dgm:pt>
    <dgm:pt modelId="{9F2628FF-8E30-48BB-9784-F1D41D929AB5}" type="parTrans" cxnId="{DFB66971-1CC4-4A54-BA55-2FAB8FB12C2B}">
      <dgm:prSet/>
      <dgm:spPr/>
      <dgm:t>
        <a:bodyPr/>
        <a:lstStyle/>
        <a:p>
          <a:endParaRPr lang="en-US"/>
        </a:p>
      </dgm:t>
    </dgm:pt>
    <dgm:pt modelId="{7ECBAD3C-8E31-443F-85F1-DC9D58A51389}" type="sibTrans" cxnId="{DFB66971-1CC4-4A54-BA55-2FAB8FB12C2B}">
      <dgm:prSet/>
      <dgm:spPr/>
      <dgm:t>
        <a:bodyPr/>
        <a:lstStyle/>
        <a:p>
          <a:endParaRPr lang="en-US"/>
        </a:p>
      </dgm:t>
    </dgm:pt>
    <dgm:pt modelId="{74A6570C-14C9-4510-90C8-A471E13E0DAD}">
      <dgm:prSet/>
      <dgm:spPr/>
      <dgm:t>
        <a:bodyPr/>
        <a:lstStyle/>
        <a:p>
          <a:r>
            <a:rPr lang="tr-TR"/>
            <a:t>Sınava denemelerde alışmış olduğunuz  testten başlayın ve aynı test sırasıyla devam edin. Testlere ayıracağınız süreleri aşmamak için zamanı kontrol edin.</a:t>
          </a:r>
          <a:endParaRPr lang="en-US"/>
        </a:p>
      </dgm:t>
    </dgm:pt>
    <dgm:pt modelId="{32F126D7-3212-496C-BD64-3CF7E78B0450}" type="parTrans" cxnId="{80D19091-AEC7-41A1-9B16-3D7996178609}">
      <dgm:prSet/>
      <dgm:spPr/>
      <dgm:t>
        <a:bodyPr/>
        <a:lstStyle/>
        <a:p>
          <a:endParaRPr lang="en-US"/>
        </a:p>
      </dgm:t>
    </dgm:pt>
    <dgm:pt modelId="{7E9AC184-174E-48E6-9E97-A84BC94869DF}" type="sibTrans" cxnId="{80D19091-AEC7-41A1-9B16-3D7996178609}">
      <dgm:prSet/>
      <dgm:spPr/>
      <dgm:t>
        <a:bodyPr/>
        <a:lstStyle/>
        <a:p>
          <a:endParaRPr lang="en-US"/>
        </a:p>
      </dgm:t>
    </dgm:pt>
    <dgm:pt modelId="{BE306AE2-C561-44FE-8F6B-EA06EF24B66D}" type="pres">
      <dgm:prSet presAssocID="{813E578F-E9A7-44DA-9C1E-06338B42120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28B06C9-6A2C-4DBB-B5B3-160053E91571}" type="pres">
      <dgm:prSet presAssocID="{E119F2FB-D71B-466E-AE3C-00D8A66790A5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5A5EFFA-E42E-4F43-86CA-33D6FC81335F}" type="pres">
      <dgm:prSet presAssocID="{8AE433B1-AEF7-4707-BD92-603ED79FBC08}" presName="spacer" presStyleCnt="0"/>
      <dgm:spPr/>
    </dgm:pt>
    <dgm:pt modelId="{50BF3172-A24D-40B3-9888-DAE4D94EA94E}" type="pres">
      <dgm:prSet presAssocID="{CF6E4E4B-47FC-4173-9AA1-96E56C11AF1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D2DCF86-8BDC-44C2-BC78-30BC24C3128A}" type="pres">
      <dgm:prSet presAssocID="{7ECBAD3C-8E31-443F-85F1-DC9D58A51389}" presName="spacer" presStyleCnt="0"/>
      <dgm:spPr/>
    </dgm:pt>
    <dgm:pt modelId="{43A1938C-D67A-460E-915E-3502775D492A}" type="pres">
      <dgm:prSet presAssocID="{74A6570C-14C9-4510-90C8-A471E13E0DAD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80D19091-AEC7-41A1-9B16-3D7996178609}" srcId="{813E578F-E9A7-44DA-9C1E-06338B421201}" destId="{74A6570C-14C9-4510-90C8-A471E13E0DAD}" srcOrd="2" destOrd="0" parTransId="{32F126D7-3212-496C-BD64-3CF7E78B0450}" sibTransId="{7E9AC184-174E-48E6-9E97-A84BC94869DF}"/>
    <dgm:cxn modelId="{67BA5F76-E9F1-40F0-9580-363E467685B4}" type="presOf" srcId="{813E578F-E9A7-44DA-9C1E-06338B421201}" destId="{BE306AE2-C561-44FE-8F6B-EA06EF24B66D}" srcOrd="0" destOrd="0" presId="urn:microsoft.com/office/officeart/2005/8/layout/vList2"/>
    <dgm:cxn modelId="{2890A046-C8B8-44FA-81DD-7FBCEDA0EDF6}" type="presOf" srcId="{74A6570C-14C9-4510-90C8-A471E13E0DAD}" destId="{43A1938C-D67A-460E-915E-3502775D492A}" srcOrd="0" destOrd="0" presId="urn:microsoft.com/office/officeart/2005/8/layout/vList2"/>
    <dgm:cxn modelId="{DFB66971-1CC4-4A54-BA55-2FAB8FB12C2B}" srcId="{813E578F-E9A7-44DA-9C1E-06338B421201}" destId="{CF6E4E4B-47FC-4173-9AA1-96E56C11AF12}" srcOrd="1" destOrd="0" parTransId="{9F2628FF-8E30-48BB-9784-F1D41D929AB5}" sibTransId="{7ECBAD3C-8E31-443F-85F1-DC9D58A51389}"/>
    <dgm:cxn modelId="{E936EEB9-ADD8-46E4-AB74-6EFDA136AA81}" type="presOf" srcId="{CF6E4E4B-47FC-4173-9AA1-96E56C11AF12}" destId="{50BF3172-A24D-40B3-9888-DAE4D94EA94E}" srcOrd="0" destOrd="0" presId="urn:microsoft.com/office/officeart/2005/8/layout/vList2"/>
    <dgm:cxn modelId="{27741E56-25E1-4FD3-9797-E005CF393E95}" type="presOf" srcId="{E119F2FB-D71B-466E-AE3C-00D8A66790A5}" destId="{228B06C9-6A2C-4DBB-B5B3-160053E91571}" srcOrd="0" destOrd="0" presId="urn:microsoft.com/office/officeart/2005/8/layout/vList2"/>
    <dgm:cxn modelId="{9554F575-6120-4734-A3AB-D81B9103299A}" srcId="{813E578F-E9A7-44DA-9C1E-06338B421201}" destId="{E119F2FB-D71B-466E-AE3C-00D8A66790A5}" srcOrd="0" destOrd="0" parTransId="{AB083185-C162-4004-AA04-AD800D4B5A99}" sibTransId="{8AE433B1-AEF7-4707-BD92-603ED79FBC08}"/>
    <dgm:cxn modelId="{CACAA2CF-D0A6-4053-94DC-B240646AB2ED}" type="presParOf" srcId="{BE306AE2-C561-44FE-8F6B-EA06EF24B66D}" destId="{228B06C9-6A2C-4DBB-B5B3-160053E91571}" srcOrd="0" destOrd="0" presId="urn:microsoft.com/office/officeart/2005/8/layout/vList2"/>
    <dgm:cxn modelId="{4FB8DB58-8FB0-4197-9404-A1707D05F9F0}" type="presParOf" srcId="{BE306AE2-C561-44FE-8F6B-EA06EF24B66D}" destId="{05A5EFFA-E42E-4F43-86CA-33D6FC81335F}" srcOrd="1" destOrd="0" presId="urn:microsoft.com/office/officeart/2005/8/layout/vList2"/>
    <dgm:cxn modelId="{A283EFA7-5D39-4800-995A-443BFC022B41}" type="presParOf" srcId="{BE306AE2-C561-44FE-8F6B-EA06EF24B66D}" destId="{50BF3172-A24D-40B3-9888-DAE4D94EA94E}" srcOrd="2" destOrd="0" presId="urn:microsoft.com/office/officeart/2005/8/layout/vList2"/>
    <dgm:cxn modelId="{A3F8C06C-4C6A-493D-826D-9AD68F97C36D}" type="presParOf" srcId="{BE306AE2-C561-44FE-8F6B-EA06EF24B66D}" destId="{DD2DCF86-8BDC-44C2-BC78-30BC24C3128A}" srcOrd="3" destOrd="0" presId="urn:microsoft.com/office/officeart/2005/8/layout/vList2"/>
    <dgm:cxn modelId="{D0FD11CF-9A07-43B2-9E4D-C9AA465B899E}" type="presParOf" srcId="{BE306AE2-C561-44FE-8F6B-EA06EF24B66D}" destId="{43A1938C-D67A-460E-915E-3502775D492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84899F-729F-40F2-BE61-0F695AE7C94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F0DA63BE-A322-4755-8856-EA844F4D120D}">
      <dgm:prSet/>
      <dgm:spPr/>
      <dgm:t>
        <a:bodyPr/>
        <a:lstStyle/>
        <a:p>
          <a:r>
            <a:rPr lang="tr-TR"/>
            <a:t>Zorlandığınız sorulara işaret koyun, tekrar geri dönme şansı yaratın.</a:t>
          </a:r>
          <a:endParaRPr lang="en-US"/>
        </a:p>
      </dgm:t>
    </dgm:pt>
    <dgm:pt modelId="{7F4C17E0-8598-48AE-9955-65536DF627FE}" type="parTrans" cxnId="{6673EC23-1A33-4306-823B-9111EFDE39D1}">
      <dgm:prSet/>
      <dgm:spPr/>
      <dgm:t>
        <a:bodyPr/>
        <a:lstStyle/>
        <a:p>
          <a:endParaRPr lang="en-US"/>
        </a:p>
      </dgm:t>
    </dgm:pt>
    <dgm:pt modelId="{3CA8D6AE-8BDF-4D39-BF92-5B3F2D6534C3}" type="sibTrans" cxnId="{6673EC23-1A33-4306-823B-9111EFDE39D1}">
      <dgm:prSet/>
      <dgm:spPr/>
      <dgm:t>
        <a:bodyPr/>
        <a:lstStyle/>
        <a:p>
          <a:endParaRPr lang="en-US"/>
        </a:p>
      </dgm:t>
    </dgm:pt>
    <dgm:pt modelId="{1E4F6A21-1292-415D-8E58-015970FD0962}">
      <dgm:prSet/>
      <dgm:spPr/>
      <dgm:t>
        <a:bodyPr/>
        <a:lstStyle/>
        <a:p>
          <a:r>
            <a:rPr lang="tr-TR"/>
            <a:t>Kesin olarak emin olmadıkça soruları yanıtlamayın, üç yanlış bir doğruyu götürür.</a:t>
          </a:r>
          <a:endParaRPr lang="en-US"/>
        </a:p>
      </dgm:t>
    </dgm:pt>
    <dgm:pt modelId="{D846CDBC-8F59-413C-A861-B3B9FF4668FB}" type="parTrans" cxnId="{8D2AEB68-C941-4E12-9335-951F4A9E45B1}">
      <dgm:prSet/>
      <dgm:spPr/>
      <dgm:t>
        <a:bodyPr/>
        <a:lstStyle/>
        <a:p>
          <a:endParaRPr lang="en-US"/>
        </a:p>
      </dgm:t>
    </dgm:pt>
    <dgm:pt modelId="{87B5E811-3020-4988-872E-256E1F2E2129}" type="sibTrans" cxnId="{8D2AEB68-C941-4E12-9335-951F4A9E45B1}">
      <dgm:prSet/>
      <dgm:spPr/>
      <dgm:t>
        <a:bodyPr/>
        <a:lstStyle/>
        <a:p>
          <a:endParaRPr lang="en-US"/>
        </a:p>
      </dgm:t>
    </dgm:pt>
    <dgm:pt modelId="{4A8F6FF8-3C08-479A-93CC-59CC502AADCA}">
      <dgm:prSet/>
      <dgm:spPr/>
      <dgm:t>
        <a:bodyPr/>
        <a:lstStyle/>
        <a:p>
          <a:r>
            <a:rPr lang="tr-TR"/>
            <a:t>Cevaplarınızı optik forma işaretleme yaparken kaydırma yapmamaya dikkat edin, soruları cevapladıktan hemen sonra cevabınızı optik forma işaretlemeniz kaydırma riskini azaltacaktır.</a:t>
          </a:r>
          <a:endParaRPr lang="en-US"/>
        </a:p>
      </dgm:t>
    </dgm:pt>
    <dgm:pt modelId="{CCDDCFFE-BBEB-49F4-9C85-1C4D39A3DAFB}" type="parTrans" cxnId="{2F88E1B6-E84C-4D59-868E-2699B706FA67}">
      <dgm:prSet/>
      <dgm:spPr/>
      <dgm:t>
        <a:bodyPr/>
        <a:lstStyle/>
        <a:p>
          <a:endParaRPr lang="en-US"/>
        </a:p>
      </dgm:t>
    </dgm:pt>
    <dgm:pt modelId="{D5D6B090-A40C-4350-8283-8615207B1DF1}" type="sibTrans" cxnId="{2F88E1B6-E84C-4D59-868E-2699B706FA67}">
      <dgm:prSet/>
      <dgm:spPr/>
      <dgm:t>
        <a:bodyPr/>
        <a:lstStyle/>
        <a:p>
          <a:endParaRPr lang="en-US"/>
        </a:p>
      </dgm:t>
    </dgm:pt>
    <dgm:pt modelId="{DC82F8E1-2199-46BD-B574-154CF4C22141}" type="pres">
      <dgm:prSet presAssocID="{9384899F-729F-40F2-BE61-0F695AE7C9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EEEA1AE-B7EF-4358-8EFB-CDE96BB23518}" type="pres">
      <dgm:prSet presAssocID="{F0DA63BE-A322-4755-8856-EA844F4D120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F4519FD-BCBE-4C7D-9476-8EE38931E925}" type="pres">
      <dgm:prSet presAssocID="{3CA8D6AE-8BDF-4D39-BF92-5B3F2D6534C3}" presName="spacer" presStyleCnt="0"/>
      <dgm:spPr/>
    </dgm:pt>
    <dgm:pt modelId="{B26851BF-5031-4EC1-B14F-90467966EF7A}" type="pres">
      <dgm:prSet presAssocID="{1E4F6A21-1292-415D-8E58-015970FD096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FD2EE6-8B68-475E-9086-37C4828DA19B}" type="pres">
      <dgm:prSet presAssocID="{87B5E811-3020-4988-872E-256E1F2E2129}" presName="spacer" presStyleCnt="0"/>
      <dgm:spPr/>
    </dgm:pt>
    <dgm:pt modelId="{48131B87-B970-45CC-BE75-B21351F49373}" type="pres">
      <dgm:prSet presAssocID="{4A8F6FF8-3C08-479A-93CC-59CC502AADC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673EC23-1A33-4306-823B-9111EFDE39D1}" srcId="{9384899F-729F-40F2-BE61-0F695AE7C94B}" destId="{F0DA63BE-A322-4755-8856-EA844F4D120D}" srcOrd="0" destOrd="0" parTransId="{7F4C17E0-8598-48AE-9955-65536DF627FE}" sibTransId="{3CA8D6AE-8BDF-4D39-BF92-5B3F2D6534C3}"/>
    <dgm:cxn modelId="{C981E4FB-4943-4450-BDA9-7C0ADAF615EB}" type="presOf" srcId="{4A8F6FF8-3C08-479A-93CC-59CC502AADCA}" destId="{48131B87-B970-45CC-BE75-B21351F49373}" srcOrd="0" destOrd="0" presId="urn:microsoft.com/office/officeart/2005/8/layout/vList2"/>
    <dgm:cxn modelId="{8D2AEB68-C941-4E12-9335-951F4A9E45B1}" srcId="{9384899F-729F-40F2-BE61-0F695AE7C94B}" destId="{1E4F6A21-1292-415D-8E58-015970FD0962}" srcOrd="1" destOrd="0" parTransId="{D846CDBC-8F59-413C-A861-B3B9FF4668FB}" sibTransId="{87B5E811-3020-4988-872E-256E1F2E2129}"/>
    <dgm:cxn modelId="{ADA4D6A0-7F8B-4D22-9E4A-E843790DFCF7}" type="presOf" srcId="{1E4F6A21-1292-415D-8E58-015970FD0962}" destId="{B26851BF-5031-4EC1-B14F-90467966EF7A}" srcOrd="0" destOrd="0" presId="urn:microsoft.com/office/officeart/2005/8/layout/vList2"/>
    <dgm:cxn modelId="{8471E71C-E204-4F34-B081-C4FFE8E425CD}" type="presOf" srcId="{F0DA63BE-A322-4755-8856-EA844F4D120D}" destId="{9EEEA1AE-B7EF-4358-8EFB-CDE96BB23518}" srcOrd="0" destOrd="0" presId="urn:microsoft.com/office/officeart/2005/8/layout/vList2"/>
    <dgm:cxn modelId="{7034FE3D-CAFE-4A30-9864-003DFE6D8BC2}" type="presOf" srcId="{9384899F-729F-40F2-BE61-0F695AE7C94B}" destId="{DC82F8E1-2199-46BD-B574-154CF4C22141}" srcOrd="0" destOrd="0" presId="urn:microsoft.com/office/officeart/2005/8/layout/vList2"/>
    <dgm:cxn modelId="{2F88E1B6-E84C-4D59-868E-2699B706FA67}" srcId="{9384899F-729F-40F2-BE61-0F695AE7C94B}" destId="{4A8F6FF8-3C08-479A-93CC-59CC502AADCA}" srcOrd="2" destOrd="0" parTransId="{CCDDCFFE-BBEB-49F4-9C85-1C4D39A3DAFB}" sibTransId="{D5D6B090-A40C-4350-8283-8615207B1DF1}"/>
    <dgm:cxn modelId="{B21602F5-9857-4984-964E-FEE617317E32}" type="presParOf" srcId="{DC82F8E1-2199-46BD-B574-154CF4C22141}" destId="{9EEEA1AE-B7EF-4358-8EFB-CDE96BB23518}" srcOrd="0" destOrd="0" presId="urn:microsoft.com/office/officeart/2005/8/layout/vList2"/>
    <dgm:cxn modelId="{58011475-4E56-42F0-9E5B-3DD083C522DF}" type="presParOf" srcId="{DC82F8E1-2199-46BD-B574-154CF4C22141}" destId="{8F4519FD-BCBE-4C7D-9476-8EE38931E925}" srcOrd="1" destOrd="0" presId="urn:microsoft.com/office/officeart/2005/8/layout/vList2"/>
    <dgm:cxn modelId="{8A0169B4-0299-4B11-99A2-9F26D0BCB252}" type="presParOf" srcId="{DC82F8E1-2199-46BD-B574-154CF4C22141}" destId="{B26851BF-5031-4EC1-B14F-90467966EF7A}" srcOrd="2" destOrd="0" presId="urn:microsoft.com/office/officeart/2005/8/layout/vList2"/>
    <dgm:cxn modelId="{84AB44C5-5F78-4A3E-A197-5634FDE150E0}" type="presParOf" srcId="{DC82F8E1-2199-46BD-B574-154CF4C22141}" destId="{38FD2EE6-8B68-475E-9086-37C4828DA19B}" srcOrd="3" destOrd="0" presId="urn:microsoft.com/office/officeart/2005/8/layout/vList2"/>
    <dgm:cxn modelId="{04843606-B1F0-48D9-9542-66F76B5A925C}" type="presParOf" srcId="{DC82F8E1-2199-46BD-B574-154CF4C22141}" destId="{48131B87-B970-45CC-BE75-B21351F4937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84899F-729F-40F2-BE61-0F695AE7C94B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0DA63BE-A322-4755-8856-EA844F4D120D}">
      <dgm:prSet/>
      <dgm:spPr/>
      <dgm:t>
        <a:bodyPr/>
        <a:lstStyle/>
        <a:p>
          <a:r>
            <a:rPr lang="tr-TR" dirty="0"/>
            <a:t>Sorulara uzun olduğunu düşünerek önyargılı ya da ‘’Bu kadar basit soru olur mu?’’ diye şüpheyle yaklaşmayın. Okuyup anlamaya çalışın.</a:t>
          </a:r>
          <a:endParaRPr lang="en-US" dirty="0"/>
        </a:p>
      </dgm:t>
    </dgm:pt>
    <dgm:pt modelId="{7F4C17E0-8598-48AE-9955-65536DF627FE}" type="parTrans" cxnId="{6673EC23-1A33-4306-823B-9111EFDE39D1}">
      <dgm:prSet/>
      <dgm:spPr/>
      <dgm:t>
        <a:bodyPr/>
        <a:lstStyle/>
        <a:p>
          <a:endParaRPr lang="en-US"/>
        </a:p>
      </dgm:t>
    </dgm:pt>
    <dgm:pt modelId="{3CA8D6AE-8BDF-4D39-BF92-5B3F2D6534C3}" type="sibTrans" cxnId="{6673EC23-1A33-4306-823B-9111EFDE39D1}">
      <dgm:prSet/>
      <dgm:spPr/>
      <dgm:t>
        <a:bodyPr/>
        <a:lstStyle/>
        <a:p>
          <a:endParaRPr lang="en-US"/>
        </a:p>
      </dgm:t>
    </dgm:pt>
    <dgm:pt modelId="{1E4F6A21-1292-415D-8E58-015970FD0962}">
      <dgm:prSet/>
      <dgm:spPr/>
      <dgm:t>
        <a:bodyPr/>
        <a:lstStyle/>
        <a:p>
          <a:r>
            <a:rPr lang="tr-TR" dirty="0"/>
            <a:t>Önce soru kökünü okuyun.</a:t>
          </a:r>
          <a:endParaRPr lang="en-US" dirty="0"/>
        </a:p>
      </dgm:t>
    </dgm:pt>
    <dgm:pt modelId="{D846CDBC-8F59-413C-A861-B3B9FF4668FB}" type="parTrans" cxnId="{8D2AEB68-C941-4E12-9335-951F4A9E45B1}">
      <dgm:prSet/>
      <dgm:spPr/>
      <dgm:t>
        <a:bodyPr/>
        <a:lstStyle/>
        <a:p>
          <a:endParaRPr lang="en-US"/>
        </a:p>
      </dgm:t>
    </dgm:pt>
    <dgm:pt modelId="{87B5E811-3020-4988-872E-256E1F2E2129}" type="sibTrans" cxnId="{8D2AEB68-C941-4E12-9335-951F4A9E45B1}">
      <dgm:prSet/>
      <dgm:spPr/>
      <dgm:t>
        <a:bodyPr/>
        <a:lstStyle/>
        <a:p>
          <a:endParaRPr lang="en-US"/>
        </a:p>
      </dgm:t>
    </dgm:pt>
    <dgm:pt modelId="{4A8F6FF8-3C08-479A-93CC-59CC502AADCA}">
      <dgm:prSet/>
      <dgm:spPr/>
      <dgm:t>
        <a:bodyPr/>
        <a:lstStyle/>
        <a:p>
          <a:r>
            <a:rPr lang="tr-TR" dirty="0"/>
            <a:t>Soru kökünde koyu ve/veya altı çizili ifadelere dikkat edin. Soruların tamamını ve tüm şıkları dikkatlice okuyun.</a:t>
          </a:r>
          <a:endParaRPr lang="en-US" dirty="0"/>
        </a:p>
      </dgm:t>
    </dgm:pt>
    <dgm:pt modelId="{CCDDCFFE-BBEB-49F4-9C85-1C4D39A3DAFB}" type="parTrans" cxnId="{2F88E1B6-E84C-4D59-868E-2699B706FA67}">
      <dgm:prSet/>
      <dgm:spPr/>
      <dgm:t>
        <a:bodyPr/>
        <a:lstStyle/>
        <a:p>
          <a:endParaRPr lang="en-US"/>
        </a:p>
      </dgm:t>
    </dgm:pt>
    <dgm:pt modelId="{D5D6B090-A40C-4350-8283-8615207B1DF1}" type="sibTrans" cxnId="{2F88E1B6-E84C-4D59-868E-2699B706FA67}">
      <dgm:prSet/>
      <dgm:spPr/>
      <dgm:t>
        <a:bodyPr/>
        <a:lstStyle/>
        <a:p>
          <a:endParaRPr lang="en-US"/>
        </a:p>
      </dgm:t>
    </dgm:pt>
    <dgm:pt modelId="{DC82F8E1-2199-46BD-B574-154CF4C22141}" type="pres">
      <dgm:prSet presAssocID="{9384899F-729F-40F2-BE61-0F695AE7C94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9EEEA1AE-B7EF-4358-8EFB-CDE96BB23518}" type="pres">
      <dgm:prSet presAssocID="{F0DA63BE-A322-4755-8856-EA844F4D120D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F4519FD-BCBE-4C7D-9476-8EE38931E925}" type="pres">
      <dgm:prSet presAssocID="{3CA8D6AE-8BDF-4D39-BF92-5B3F2D6534C3}" presName="spacer" presStyleCnt="0"/>
      <dgm:spPr/>
    </dgm:pt>
    <dgm:pt modelId="{B26851BF-5031-4EC1-B14F-90467966EF7A}" type="pres">
      <dgm:prSet presAssocID="{1E4F6A21-1292-415D-8E58-015970FD0962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8FD2EE6-8B68-475E-9086-37C4828DA19B}" type="pres">
      <dgm:prSet presAssocID="{87B5E811-3020-4988-872E-256E1F2E2129}" presName="spacer" presStyleCnt="0"/>
      <dgm:spPr/>
    </dgm:pt>
    <dgm:pt modelId="{48131B87-B970-45CC-BE75-B21351F49373}" type="pres">
      <dgm:prSet presAssocID="{4A8F6FF8-3C08-479A-93CC-59CC502AADCA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673EC23-1A33-4306-823B-9111EFDE39D1}" srcId="{9384899F-729F-40F2-BE61-0F695AE7C94B}" destId="{F0DA63BE-A322-4755-8856-EA844F4D120D}" srcOrd="0" destOrd="0" parTransId="{7F4C17E0-8598-48AE-9955-65536DF627FE}" sibTransId="{3CA8D6AE-8BDF-4D39-BF92-5B3F2D6534C3}"/>
    <dgm:cxn modelId="{C981E4FB-4943-4450-BDA9-7C0ADAF615EB}" type="presOf" srcId="{4A8F6FF8-3C08-479A-93CC-59CC502AADCA}" destId="{48131B87-B970-45CC-BE75-B21351F49373}" srcOrd="0" destOrd="0" presId="urn:microsoft.com/office/officeart/2005/8/layout/vList2"/>
    <dgm:cxn modelId="{8D2AEB68-C941-4E12-9335-951F4A9E45B1}" srcId="{9384899F-729F-40F2-BE61-0F695AE7C94B}" destId="{1E4F6A21-1292-415D-8E58-015970FD0962}" srcOrd="1" destOrd="0" parTransId="{D846CDBC-8F59-413C-A861-B3B9FF4668FB}" sibTransId="{87B5E811-3020-4988-872E-256E1F2E2129}"/>
    <dgm:cxn modelId="{ADA4D6A0-7F8B-4D22-9E4A-E843790DFCF7}" type="presOf" srcId="{1E4F6A21-1292-415D-8E58-015970FD0962}" destId="{B26851BF-5031-4EC1-B14F-90467966EF7A}" srcOrd="0" destOrd="0" presId="urn:microsoft.com/office/officeart/2005/8/layout/vList2"/>
    <dgm:cxn modelId="{8471E71C-E204-4F34-B081-C4FFE8E425CD}" type="presOf" srcId="{F0DA63BE-A322-4755-8856-EA844F4D120D}" destId="{9EEEA1AE-B7EF-4358-8EFB-CDE96BB23518}" srcOrd="0" destOrd="0" presId="urn:microsoft.com/office/officeart/2005/8/layout/vList2"/>
    <dgm:cxn modelId="{7034FE3D-CAFE-4A30-9864-003DFE6D8BC2}" type="presOf" srcId="{9384899F-729F-40F2-BE61-0F695AE7C94B}" destId="{DC82F8E1-2199-46BD-B574-154CF4C22141}" srcOrd="0" destOrd="0" presId="urn:microsoft.com/office/officeart/2005/8/layout/vList2"/>
    <dgm:cxn modelId="{2F88E1B6-E84C-4D59-868E-2699B706FA67}" srcId="{9384899F-729F-40F2-BE61-0F695AE7C94B}" destId="{4A8F6FF8-3C08-479A-93CC-59CC502AADCA}" srcOrd="2" destOrd="0" parTransId="{CCDDCFFE-BBEB-49F4-9C85-1C4D39A3DAFB}" sibTransId="{D5D6B090-A40C-4350-8283-8615207B1DF1}"/>
    <dgm:cxn modelId="{B21602F5-9857-4984-964E-FEE617317E32}" type="presParOf" srcId="{DC82F8E1-2199-46BD-B574-154CF4C22141}" destId="{9EEEA1AE-B7EF-4358-8EFB-CDE96BB23518}" srcOrd="0" destOrd="0" presId="urn:microsoft.com/office/officeart/2005/8/layout/vList2"/>
    <dgm:cxn modelId="{58011475-4E56-42F0-9E5B-3DD083C522DF}" type="presParOf" srcId="{DC82F8E1-2199-46BD-B574-154CF4C22141}" destId="{8F4519FD-BCBE-4C7D-9476-8EE38931E925}" srcOrd="1" destOrd="0" presId="urn:microsoft.com/office/officeart/2005/8/layout/vList2"/>
    <dgm:cxn modelId="{8A0169B4-0299-4B11-99A2-9F26D0BCB252}" type="presParOf" srcId="{DC82F8E1-2199-46BD-B574-154CF4C22141}" destId="{B26851BF-5031-4EC1-B14F-90467966EF7A}" srcOrd="2" destOrd="0" presId="urn:microsoft.com/office/officeart/2005/8/layout/vList2"/>
    <dgm:cxn modelId="{84AB44C5-5F78-4A3E-A197-5634FDE150E0}" type="presParOf" srcId="{DC82F8E1-2199-46BD-B574-154CF4C22141}" destId="{38FD2EE6-8B68-475E-9086-37C4828DA19B}" srcOrd="3" destOrd="0" presId="urn:microsoft.com/office/officeart/2005/8/layout/vList2"/>
    <dgm:cxn modelId="{04843606-B1F0-48D9-9542-66F76B5A925C}" type="presParOf" srcId="{DC82F8E1-2199-46BD-B574-154CF4C22141}" destId="{48131B87-B970-45CC-BE75-B21351F49373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9E47BB-C8CB-4D71-BE04-57F17C741DFD}">
      <dsp:nvSpPr>
        <dsp:cNvPr id="0" name=""/>
        <dsp:cNvSpPr/>
      </dsp:nvSpPr>
      <dsp:spPr>
        <a:xfrm>
          <a:off x="0" y="331628"/>
          <a:ext cx="617999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C95DC2-FE05-4C8F-B805-35FCB6BD615E}">
      <dsp:nvSpPr>
        <dsp:cNvPr id="0" name=""/>
        <dsp:cNvSpPr/>
      </dsp:nvSpPr>
      <dsp:spPr>
        <a:xfrm>
          <a:off x="308999" y="21668"/>
          <a:ext cx="4325993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12" tIns="0" rIns="16351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/>
            <a:t>1. Oturum: </a:t>
          </a:r>
          <a:r>
            <a:rPr lang="tr-TR" sz="2100" b="1" kern="1200"/>
            <a:t>Sözel Alan (09:30)</a:t>
          </a:r>
          <a:endParaRPr lang="en-US" sz="2100" kern="1200"/>
        </a:p>
      </dsp:txBody>
      <dsp:txXfrm>
        <a:off x="339261" y="51930"/>
        <a:ext cx="4265469" cy="559396"/>
      </dsp:txXfrm>
    </dsp:sp>
    <dsp:sp modelId="{E478C1F1-BED0-42E5-A2B6-1426F720CB26}">
      <dsp:nvSpPr>
        <dsp:cNvPr id="0" name=""/>
        <dsp:cNvSpPr/>
      </dsp:nvSpPr>
      <dsp:spPr>
        <a:xfrm>
          <a:off x="0" y="1284188"/>
          <a:ext cx="6179990" cy="1918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9636" tIns="437388" rIns="479636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/>
            <a:t>Türkçe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/>
            <a:t>İnkılap Tarihi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/>
            <a:t>Din Kültürü ve Ahlak Bilgisi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/>
            <a:t>İngilizce</a:t>
          </a:r>
          <a:endParaRPr lang="en-US" sz="2100" kern="1200"/>
        </a:p>
      </dsp:txBody>
      <dsp:txXfrm>
        <a:off x="0" y="1284188"/>
        <a:ext cx="6179990" cy="1918350"/>
      </dsp:txXfrm>
    </dsp:sp>
    <dsp:sp modelId="{587192D3-8F21-4C9E-9895-254A80946885}">
      <dsp:nvSpPr>
        <dsp:cNvPr id="0" name=""/>
        <dsp:cNvSpPr/>
      </dsp:nvSpPr>
      <dsp:spPr>
        <a:xfrm>
          <a:off x="308999" y="974228"/>
          <a:ext cx="4325993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12" tIns="0" rIns="16351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/>
            <a:t>50 soru 75 dakika</a:t>
          </a:r>
          <a:endParaRPr lang="en-US" sz="2100" kern="1200"/>
        </a:p>
      </dsp:txBody>
      <dsp:txXfrm>
        <a:off x="339261" y="1004490"/>
        <a:ext cx="4265469" cy="559396"/>
      </dsp:txXfrm>
    </dsp:sp>
    <dsp:sp modelId="{4AA7AA00-8D45-45B9-9661-A43829E749C7}">
      <dsp:nvSpPr>
        <dsp:cNvPr id="0" name=""/>
        <dsp:cNvSpPr/>
      </dsp:nvSpPr>
      <dsp:spPr>
        <a:xfrm>
          <a:off x="0" y="3625899"/>
          <a:ext cx="6179990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484B09-5A56-4F1C-B540-AD108F4D31A6}">
      <dsp:nvSpPr>
        <dsp:cNvPr id="0" name=""/>
        <dsp:cNvSpPr/>
      </dsp:nvSpPr>
      <dsp:spPr>
        <a:xfrm>
          <a:off x="308999" y="3315939"/>
          <a:ext cx="4325993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12" tIns="0" rIns="16351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/>
            <a:t>2. Oturum: </a:t>
          </a:r>
          <a:r>
            <a:rPr lang="tr-TR" sz="2100" b="1" kern="1200"/>
            <a:t>Sayısal Alan (11:30)</a:t>
          </a:r>
          <a:endParaRPr lang="en-US" sz="2100" kern="1200"/>
        </a:p>
      </dsp:txBody>
      <dsp:txXfrm>
        <a:off x="339261" y="3346201"/>
        <a:ext cx="4265469" cy="559396"/>
      </dsp:txXfrm>
    </dsp:sp>
    <dsp:sp modelId="{FEFF552C-A6CD-4FE2-B4BA-41E8577942AE}">
      <dsp:nvSpPr>
        <dsp:cNvPr id="0" name=""/>
        <dsp:cNvSpPr/>
      </dsp:nvSpPr>
      <dsp:spPr>
        <a:xfrm>
          <a:off x="0" y="4578459"/>
          <a:ext cx="6179990" cy="12237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9636" tIns="437388" rIns="479636" bIns="149352" numCol="1" spcCol="1270" anchor="t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/>
            <a:t>Matematik </a:t>
          </a:r>
          <a:endParaRPr lang="en-US" sz="2100" kern="120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2100" kern="1200"/>
            <a:t>Fen Bilimleri</a:t>
          </a:r>
          <a:endParaRPr lang="en-US" sz="2100" kern="1200"/>
        </a:p>
      </dsp:txBody>
      <dsp:txXfrm>
        <a:off x="0" y="4578459"/>
        <a:ext cx="6179990" cy="1223775"/>
      </dsp:txXfrm>
    </dsp:sp>
    <dsp:sp modelId="{557A1640-DE4B-4B72-AFDF-478DBCE9E56F}">
      <dsp:nvSpPr>
        <dsp:cNvPr id="0" name=""/>
        <dsp:cNvSpPr/>
      </dsp:nvSpPr>
      <dsp:spPr>
        <a:xfrm>
          <a:off x="308999" y="4268499"/>
          <a:ext cx="4325993" cy="6199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512" tIns="0" rIns="163512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/>
            <a:t>40 soru 80 dakika</a:t>
          </a:r>
          <a:endParaRPr lang="en-US" sz="2100" kern="1200"/>
        </a:p>
      </dsp:txBody>
      <dsp:txXfrm>
        <a:off x="339261" y="4298761"/>
        <a:ext cx="4265469" cy="5593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29AC68-2DAF-49AC-94EE-E5E95687EAD8}">
      <dsp:nvSpPr>
        <dsp:cNvPr id="0" name=""/>
        <dsp:cNvSpPr/>
      </dsp:nvSpPr>
      <dsp:spPr>
        <a:xfrm>
          <a:off x="0" y="951201"/>
          <a:ext cx="59181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6A0BF5-6482-46AD-A0E2-8EDF8B1EE1C4}">
      <dsp:nvSpPr>
        <dsp:cNvPr id="0" name=""/>
        <dsp:cNvSpPr/>
      </dsp:nvSpPr>
      <dsp:spPr>
        <a:xfrm>
          <a:off x="295909" y="641241"/>
          <a:ext cx="4142728" cy="6199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585" tIns="0" rIns="15658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/>
            <a:t>TC Kimlik Kartı veya Nüfus Cüzdanı</a:t>
          </a:r>
          <a:endParaRPr lang="en-US" sz="2100" kern="1200"/>
        </a:p>
      </dsp:txBody>
      <dsp:txXfrm>
        <a:off x="326171" y="671503"/>
        <a:ext cx="4082204" cy="559396"/>
      </dsp:txXfrm>
    </dsp:sp>
    <dsp:sp modelId="{A626D63D-4D33-4EFF-951A-47450EA7DE7B}">
      <dsp:nvSpPr>
        <dsp:cNvPr id="0" name=""/>
        <dsp:cNvSpPr/>
      </dsp:nvSpPr>
      <dsp:spPr>
        <a:xfrm>
          <a:off x="0" y="1903762"/>
          <a:ext cx="59181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7B93A-364F-447D-9B50-8535D7D0C55E}">
      <dsp:nvSpPr>
        <dsp:cNvPr id="0" name=""/>
        <dsp:cNvSpPr/>
      </dsp:nvSpPr>
      <dsp:spPr>
        <a:xfrm>
          <a:off x="295909" y="1593801"/>
          <a:ext cx="4142728" cy="6199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585" tIns="0" rIns="15658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/>
            <a:t>Kalem</a:t>
          </a:r>
          <a:endParaRPr lang="en-US" sz="2100" kern="1200"/>
        </a:p>
      </dsp:txBody>
      <dsp:txXfrm>
        <a:off x="326171" y="1624063"/>
        <a:ext cx="4082204" cy="559396"/>
      </dsp:txXfrm>
    </dsp:sp>
    <dsp:sp modelId="{FCE5CBE6-1DB8-43F8-B410-31AC8B5D52C9}">
      <dsp:nvSpPr>
        <dsp:cNvPr id="0" name=""/>
        <dsp:cNvSpPr/>
      </dsp:nvSpPr>
      <dsp:spPr>
        <a:xfrm>
          <a:off x="0" y="2856322"/>
          <a:ext cx="59181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49B630-8CEE-489C-9D7A-338B03102EF4}">
      <dsp:nvSpPr>
        <dsp:cNvPr id="0" name=""/>
        <dsp:cNvSpPr/>
      </dsp:nvSpPr>
      <dsp:spPr>
        <a:xfrm>
          <a:off x="295909" y="2546361"/>
          <a:ext cx="4142728" cy="6199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585" tIns="0" rIns="15658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/>
            <a:t>Silgi, Kalem Traş</a:t>
          </a:r>
          <a:endParaRPr lang="en-US" sz="2100" kern="1200"/>
        </a:p>
      </dsp:txBody>
      <dsp:txXfrm>
        <a:off x="326171" y="2576623"/>
        <a:ext cx="4082204" cy="559396"/>
      </dsp:txXfrm>
    </dsp:sp>
    <dsp:sp modelId="{897848A5-262D-4159-87E8-C4A89E5F4D84}">
      <dsp:nvSpPr>
        <dsp:cNvPr id="0" name=""/>
        <dsp:cNvSpPr/>
      </dsp:nvSpPr>
      <dsp:spPr>
        <a:xfrm>
          <a:off x="0" y="3808882"/>
          <a:ext cx="5918184" cy="529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01D6C02-C53D-4B40-AC1A-3DFDFDCC9EF4}">
      <dsp:nvSpPr>
        <dsp:cNvPr id="0" name=""/>
        <dsp:cNvSpPr/>
      </dsp:nvSpPr>
      <dsp:spPr>
        <a:xfrm>
          <a:off x="295909" y="3498922"/>
          <a:ext cx="4142728" cy="61992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585" tIns="0" rIns="156585" bIns="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100" kern="1200"/>
            <a:t>Pet Şişede Su (Bandajı çıkarılmış)</a:t>
          </a:r>
          <a:endParaRPr lang="en-US" sz="2100" kern="1200"/>
        </a:p>
      </dsp:txBody>
      <dsp:txXfrm>
        <a:off x="326171" y="3529184"/>
        <a:ext cx="4082204" cy="5593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8B06C9-6A2C-4DBB-B5B3-160053E91571}">
      <dsp:nvSpPr>
        <dsp:cNvPr id="0" name=""/>
        <dsp:cNvSpPr/>
      </dsp:nvSpPr>
      <dsp:spPr>
        <a:xfrm>
          <a:off x="0" y="3968"/>
          <a:ext cx="6263640" cy="178425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/>
            <a:t>Sınavın ilk 15 dakikası  heyecanlanmanız normaldir. Bunun bir zaaf olmadığını ve hemen herkesin az ya da çok bu heyecanı yaşadığını bilmeniz sizi rahatlatacaktır</a:t>
          </a:r>
          <a:endParaRPr lang="en-US" sz="2500" kern="1200"/>
        </a:p>
      </dsp:txBody>
      <dsp:txXfrm>
        <a:off x="87100" y="91068"/>
        <a:ext cx="6089440" cy="1610050"/>
      </dsp:txXfrm>
    </dsp:sp>
    <dsp:sp modelId="{50BF3172-A24D-40B3-9888-DAE4D94EA94E}">
      <dsp:nvSpPr>
        <dsp:cNvPr id="0" name=""/>
        <dsp:cNvSpPr/>
      </dsp:nvSpPr>
      <dsp:spPr>
        <a:xfrm>
          <a:off x="0" y="1860218"/>
          <a:ext cx="6263640" cy="178425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/>
            <a:t>Sınavın hemen öncesinde bütün bildiklerinizi unutmuş gibi bir düşünceye kapılabilirsiniz. Bunun o anki sınav psikolojisinden kaynaklandığını bilmelisiniz.</a:t>
          </a:r>
          <a:endParaRPr lang="en-US" sz="2500" kern="1200"/>
        </a:p>
      </dsp:txBody>
      <dsp:txXfrm>
        <a:off x="87100" y="1947318"/>
        <a:ext cx="6089440" cy="1610050"/>
      </dsp:txXfrm>
    </dsp:sp>
    <dsp:sp modelId="{43A1938C-D67A-460E-915E-3502775D492A}">
      <dsp:nvSpPr>
        <dsp:cNvPr id="0" name=""/>
        <dsp:cNvSpPr/>
      </dsp:nvSpPr>
      <dsp:spPr>
        <a:xfrm>
          <a:off x="0" y="3716469"/>
          <a:ext cx="6263640" cy="178425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/>
            <a:t>Sınava denemelerde alışmış olduğunuz  testten başlayın ve aynı test sırasıyla devam edin. Testlere ayıracağınız süreleri aşmamak için zamanı kontrol edin.</a:t>
          </a:r>
          <a:endParaRPr lang="en-US" sz="2500" kern="1200"/>
        </a:p>
      </dsp:txBody>
      <dsp:txXfrm>
        <a:off x="87100" y="3803569"/>
        <a:ext cx="6089440" cy="161005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EA1AE-B7EF-4358-8EFB-CDE96BB23518}">
      <dsp:nvSpPr>
        <dsp:cNvPr id="0" name=""/>
        <dsp:cNvSpPr/>
      </dsp:nvSpPr>
      <dsp:spPr>
        <a:xfrm>
          <a:off x="0" y="283828"/>
          <a:ext cx="6245265" cy="162973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/>
            <a:t>Zorlandığınız sorulara işaret koyun, tekrar geri dönme şansı yaratın.</a:t>
          </a:r>
          <a:endParaRPr lang="en-US" sz="2300" kern="1200"/>
        </a:p>
      </dsp:txBody>
      <dsp:txXfrm>
        <a:off x="79557" y="363385"/>
        <a:ext cx="6086151" cy="1470622"/>
      </dsp:txXfrm>
    </dsp:sp>
    <dsp:sp modelId="{B26851BF-5031-4EC1-B14F-90467966EF7A}">
      <dsp:nvSpPr>
        <dsp:cNvPr id="0" name=""/>
        <dsp:cNvSpPr/>
      </dsp:nvSpPr>
      <dsp:spPr>
        <a:xfrm>
          <a:off x="0" y="1979805"/>
          <a:ext cx="6245265" cy="1629736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/>
            <a:t>Kesin olarak emin olmadıkça soruları yanıtlamayın, üç yanlış bir doğruyu götürür.</a:t>
          </a:r>
          <a:endParaRPr lang="en-US" sz="2300" kern="1200"/>
        </a:p>
      </dsp:txBody>
      <dsp:txXfrm>
        <a:off x="79557" y="2059362"/>
        <a:ext cx="6086151" cy="1470622"/>
      </dsp:txXfrm>
    </dsp:sp>
    <dsp:sp modelId="{48131B87-B970-45CC-BE75-B21351F49373}">
      <dsp:nvSpPr>
        <dsp:cNvPr id="0" name=""/>
        <dsp:cNvSpPr/>
      </dsp:nvSpPr>
      <dsp:spPr>
        <a:xfrm>
          <a:off x="0" y="3675781"/>
          <a:ext cx="6245265" cy="1629736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/>
            <a:t>Cevaplarınızı optik forma işaretleme yaparken kaydırma yapmamaya dikkat edin, soruları cevapladıktan hemen sonra cevabınızı optik forma işaretlemeniz kaydırma riskini azaltacaktır.</a:t>
          </a:r>
          <a:endParaRPr lang="en-US" sz="2300" kern="1200"/>
        </a:p>
      </dsp:txBody>
      <dsp:txXfrm>
        <a:off x="79557" y="3755338"/>
        <a:ext cx="6086151" cy="147062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EEA1AE-B7EF-4358-8EFB-CDE96BB23518}">
      <dsp:nvSpPr>
        <dsp:cNvPr id="0" name=""/>
        <dsp:cNvSpPr/>
      </dsp:nvSpPr>
      <dsp:spPr>
        <a:xfrm>
          <a:off x="0" y="46298"/>
          <a:ext cx="6245265" cy="178425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/>
            <a:t>Sorulara uzun olduğunu düşünerek önyargılı ya da ‘’Bu kadar basit soru olur mu?’’ diye şüpheyle yaklaşmayın. Okuyup anlamaya çalışın.</a:t>
          </a:r>
          <a:endParaRPr lang="en-US" sz="2500" kern="1200" dirty="0"/>
        </a:p>
      </dsp:txBody>
      <dsp:txXfrm>
        <a:off x="87100" y="133398"/>
        <a:ext cx="6071065" cy="1610050"/>
      </dsp:txXfrm>
    </dsp:sp>
    <dsp:sp modelId="{B26851BF-5031-4EC1-B14F-90467966EF7A}">
      <dsp:nvSpPr>
        <dsp:cNvPr id="0" name=""/>
        <dsp:cNvSpPr/>
      </dsp:nvSpPr>
      <dsp:spPr>
        <a:xfrm>
          <a:off x="0" y="1902548"/>
          <a:ext cx="6245265" cy="178425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/>
            <a:t>Önce soru kökünü okuyun.</a:t>
          </a:r>
          <a:endParaRPr lang="en-US" sz="2500" kern="1200" dirty="0"/>
        </a:p>
      </dsp:txBody>
      <dsp:txXfrm>
        <a:off x="87100" y="1989648"/>
        <a:ext cx="6071065" cy="1610050"/>
      </dsp:txXfrm>
    </dsp:sp>
    <dsp:sp modelId="{48131B87-B970-45CC-BE75-B21351F49373}">
      <dsp:nvSpPr>
        <dsp:cNvPr id="0" name=""/>
        <dsp:cNvSpPr/>
      </dsp:nvSpPr>
      <dsp:spPr>
        <a:xfrm>
          <a:off x="0" y="3758798"/>
          <a:ext cx="6245265" cy="178425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/>
            <a:t>Soru kökünde koyu ve/veya altı çizili ifadelere dikkat edin. Soruların tamamını ve tüm şıkları dikkatlice okuyun.</a:t>
          </a:r>
          <a:endParaRPr lang="en-US" sz="2500" kern="1200" dirty="0"/>
        </a:p>
      </dsp:txBody>
      <dsp:txXfrm>
        <a:off x="87100" y="3845898"/>
        <a:ext cx="6071065" cy="1610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E820EBB-AEF2-45DC-80FB-594589FEE9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F38173E5-CE8E-4637-9199-AF47C0AEB7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E783D4D1-8368-4DCA-B19F-D6268244C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DA46A532-4191-4A4C-9ABB-A7266BFA2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FDBABB5-05F5-4325-B7F9-62BA77D9E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25076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80EAD31-8062-40D1-9D57-264371C09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D0C3FBFE-7FF1-4270-ADA5-57E4930E9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8FB8052F-9D93-408B-AC6E-FEB3D6B77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937823AA-8AFB-402D-8C8E-4B1A9220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3646BA83-5914-4103-9CC5-3C0D5EBE1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676443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xmlns="" id="{EA8BB280-6F90-4903-AA06-02525D3B7B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xmlns="" id="{2F32B4E5-E4B9-4E7A-8A1E-8B1C0993F7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1CF2E49-BED6-4800-8E04-60DF35FCA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C6BDF545-25C3-46AB-9509-B4DF0BC30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CC6D249A-AF18-4A13-B845-FA63F1A7B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193675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EE810D9-4A9D-4C99-A477-F4EDE7320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8829D08-DC0A-4C9E-BD27-3B95961F4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E562AE73-5F8C-4D20-8950-1E7B1660A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5552B191-8C7C-4DC2-BF7A-64AC1746EA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4172E143-3ABF-4710-840E-75B0C46B3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496134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8D32D9C9-D010-4197-8623-8E309E082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BB9AFA00-CF3B-47C3-8878-8B235F2AD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8A956242-57A6-46A3-9CE2-0F036CFE50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C0473C03-0DB3-47D9-A02E-4FEF0A6F0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ED38E15E-3448-4421-BB43-CC4B9592B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94097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D724D34B-AE88-4E35-8F32-6B877B7BB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DED5E2DF-B5E2-454E-BA96-ECE3F821A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0D3967C6-E75A-41FC-9BCE-006E5F61AA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6274C13A-5931-4318-98F5-1911D25FD3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D8B4C340-733B-46D0-A290-6E7C8453A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6DA96316-89F0-4F89-B5B4-8C9959D1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51187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1283BBA-079C-43EA-8F45-F784249CFA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1F866021-2C72-4B53-9138-419C964C55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xmlns="" id="{5A90A181-37C6-47A2-A7D9-C54B3A1EC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xmlns="" id="{8DCB1230-ABB9-4FE7-8B96-F87F17D029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xmlns="" id="{7685DF3E-D26C-4A11-A947-67573BDA47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xmlns="" id="{92E9509C-F98E-4B81-9D40-1C5087E07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xmlns="" id="{E7401B7E-03F6-4B37-B51A-11CBF7052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xmlns="" id="{5FA1AF48-8EA3-4AE4-98BA-CCBCD8DD0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162644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032EC51-1D31-4B25-A554-81D229F53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xmlns="" id="{79D1BC71-C9F2-4FFE-B6D2-6084CC298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xmlns="" id="{C268E751-3EC9-4268-AF8B-7D98FE086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xmlns="" id="{2FE0C7B7-E9FD-4624-AE96-7C0A799D8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032755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xmlns="" id="{715B4FF8-F70C-4187-B5D0-7C89F1A03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xmlns="" id="{BD630B74-2FB1-41C9-83D9-63DFB12DC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xmlns="" id="{00E34F40-CA96-48B3-81BA-84F4AE242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627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99E3229-6D85-4857-A095-1099114A7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38100D49-4DB8-48EE-9870-312AAADFF7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EB37577C-7484-42FC-8902-34BEC380EF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3A787CB9-F2E6-4087-A121-8A56E294F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C51A10A8-B4A5-44FA-BD75-D9BB49165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C4E2CE84-6FCC-4BFE-9353-BDBA913F7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64646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73444F5-B6A4-4899-8175-605325A08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xmlns="" id="{88EBE43D-6E97-413A-8C3F-9FF7BA4519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xmlns="" id="{BBC4A3A0-EC76-4C0F-8855-54B1A100C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xmlns="" id="{1B70EB1B-F1FA-4D65-8DAA-7F2CAD11C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xmlns="" id="{79F1FB73-73A9-4E50-BA97-6868A55706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xmlns="" id="{6AEF9317-9700-41C6-89C3-BF48A8163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735842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xmlns="" id="{D80ABBC5-42AA-43EE-9A29-7894E0DC1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xmlns="" id="{1497460C-4295-4FF8-A106-3B17F639CD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xmlns="" id="{A47A2FC4-4079-49C0-BC0F-F2C3CD5EA7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7D98F-F3AE-4B64-BA1A-18793497320A}" type="datetimeFigureOut">
              <a:rPr lang="tr-TR" smtClean="0"/>
              <a:pPr/>
              <a:t>6.10.2023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xmlns="" id="{3F203F76-231A-4055-A7D1-3600728AFD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xmlns="" id="{712E401C-E60A-4D2B-BF39-42569FE4F0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EB198-6E1E-44EE-BA5D-A80A5E83A6B8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683692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xmlns="" id="{88294908-8B00-4F58-BBBA-20F71A40A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Freeform: Shape 66">
            <a:extLst>
              <a:ext uri="{FF2B5EF4-FFF2-40B4-BE49-F238E27FC236}">
                <a16:creationId xmlns:a16="http://schemas.microsoft.com/office/drawing/2014/main" xmlns="" id="{4364C879-1404-4203-8E9D-CC5DE0A621A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69" name="Freeform: Shape 68">
            <a:extLst>
              <a:ext uri="{FF2B5EF4-FFF2-40B4-BE49-F238E27FC236}">
                <a16:creationId xmlns:a16="http://schemas.microsoft.com/office/drawing/2014/main" xmlns="" id="{84617302-4B0D-4351-A6BB-6F0930D943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1" name="Freeform: Shape 70">
            <a:extLst>
              <a:ext uri="{FF2B5EF4-FFF2-40B4-BE49-F238E27FC236}">
                <a16:creationId xmlns:a16="http://schemas.microsoft.com/office/drawing/2014/main" xmlns="" id="{DA2C7802-C2E0-4218-8F89-8DD7CCD2C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A6D7111A-21E5-4EE9-8A78-10E5530F011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5" name="Freeform: Shape 74">
            <a:extLst>
              <a:ext uri="{FF2B5EF4-FFF2-40B4-BE49-F238E27FC236}">
                <a16:creationId xmlns:a16="http://schemas.microsoft.com/office/drawing/2014/main" xmlns="" id="{A3969E80-A77B-49FC-9122-D89AFD5EE11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xmlns="" id="{1849CA57-76BD-4CF2-80BA-D7A46A01B7B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9" name="Freeform: Shape 78">
            <a:extLst>
              <a:ext uri="{FF2B5EF4-FFF2-40B4-BE49-F238E27FC236}">
                <a16:creationId xmlns:a16="http://schemas.microsoft.com/office/drawing/2014/main" xmlns="" id="{35E9085E-E730-4768-83D4-6CB7E98971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1" name="Freeform: Shape 80">
            <a:extLst>
              <a:ext uri="{FF2B5EF4-FFF2-40B4-BE49-F238E27FC236}">
                <a16:creationId xmlns:a16="http://schemas.microsoft.com/office/drawing/2014/main" xmlns="" id="{973272FE-A474-4CAE-8CA2-BCC8B476C3F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B91FE0CC-211A-4B96-AD0D-C7389CD01C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tr-TR" dirty="0">
                <a:solidFill>
                  <a:srgbClr val="080808"/>
                </a:solidFill>
              </a:rPr>
              <a:t>LGS ÖNCESİ BİLGİLENDİRME</a:t>
            </a:r>
          </a:p>
        </p:txBody>
      </p:sp>
      <p:sp>
        <p:nvSpPr>
          <p:cNvPr id="83" name="Freeform: Shape 82">
            <a:extLst>
              <a:ext uri="{FF2B5EF4-FFF2-40B4-BE49-F238E27FC236}">
                <a16:creationId xmlns:a16="http://schemas.microsoft.com/office/drawing/2014/main" xmlns="" id="{E07981EA-05A6-437C-88D7-B377B92B03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xmlns="" id="{15E3C750-986E-4769-B1AE-49289FBEE75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82045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67">
            <a:extLst>
              <a:ext uri="{FF2B5EF4-FFF2-40B4-BE49-F238E27FC236}">
                <a16:creationId xmlns:a16="http://schemas.microsoft.com/office/drawing/2014/main" xmlns="" id="{8FC9BE17-9A7B-462D-AE50-3D877738730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2" name="Picture 45" descr="Çoktan seçmeli sınav kağıdı ve kurşun kalem">
            <a:extLst>
              <a:ext uri="{FF2B5EF4-FFF2-40B4-BE49-F238E27FC236}">
                <a16:creationId xmlns:a16="http://schemas.microsoft.com/office/drawing/2014/main" xmlns="" id="{EE84A48D-917C-480C-9426-73DB2BFC5FF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5309" t="6262" r="1" b="2830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70" name="Rectangle 69">
            <a:extLst>
              <a:ext uri="{FF2B5EF4-FFF2-40B4-BE49-F238E27FC236}">
                <a16:creationId xmlns:a16="http://schemas.microsoft.com/office/drawing/2014/main" xmlns="" id="{3EBE8569-6AEC-4B8C-8D53-2DE337CDBA6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8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46AD13D5-B6C9-4DE5-BC9F-B5472BFAE5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93" y="1161288"/>
            <a:ext cx="6268857" cy="1124712"/>
          </a:xfrm>
        </p:spPr>
        <p:txBody>
          <a:bodyPr anchor="b">
            <a:normAutofit/>
          </a:bodyPr>
          <a:lstStyle/>
          <a:p>
            <a:r>
              <a:rPr lang="tr-TR" sz="3600" b="1" dirty="0"/>
              <a:t>Sınav Tarihi ve Saati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xmlns="" id="{55D4142C-5077-457F-A6AD-3FECFDB39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5400000">
            <a:off x="662559" y="605790"/>
            <a:ext cx="73152" cy="5486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7A5F0580-5EE9-419F-96EE-B6529EF6E7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8244" y="2443480"/>
            <a:ext cx="3300984" cy="9144"/>
          </a:xfrm>
          <a:prstGeom prst="rect">
            <a:avLst/>
          </a:prstGeom>
          <a:solidFill>
            <a:srgbClr val="D5D5D5"/>
          </a:solidFill>
          <a:ln w="3175">
            <a:solidFill>
              <a:srgbClr val="D5D5D5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1" name="İçerik Yer Tutucusu 2">
            <a:extLst>
              <a:ext uri="{FF2B5EF4-FFF2-40B4-BE49-F238E27FC236}">
                <a16:creationId xmlns:a16="http://schemas.microsoft.com/office/drawing/2014/main" xmlns="" id="{C3B10D20-629A-4EAA-887F-930A9CF05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94" y="2718054"/>
            <a:ext cx="6268856" cy="3207258"/>
          </a:xfrm>
          <a:solidFill>
            <a:schemeClr val="accent2"/>
          </a:solidFill>
        </p:spPr>
        <p:txBody>
          <a:bodyPr anchor="t">
            <a:noAutofit/>
          </a:bodyPr>
          <a:lstStyle/>
          <a:p>
            <a:r>
              <a:rPr lang="tr-TR" dirty="0"/>
              <a:t>Sınav Tarihi:  </a:t>
            </a:r>
            <a:r>
              <a:rPr lang="tr-TR" dirty="0" smtClean="0"/>
              <a:t> Haziran</a:t>
            </a:r>
            <a:endParaRPr lang="tr-TR" dirty="0"/>
          </a:p>
          <a:p>
            <a:endParaRPr lang="tr-TR" dirty="0"/>
          </a:p>
          <a:p>
            <a:r>
              <a:rPr lang="tr-TR" dirty="0"/>
              <a:t>1. Oturum:    09:30 ’da Sözel Alan</a:t>
            </a:r>
          </a:p>
          <a:p>
            <a:r>
              <a:rPr lang="tr-TR" dirty="0"/>
              <a:t>2. Oturum:    11:30 ’da Sayısal Alan</a:t>
            </a:r>
          </a:p>
          <a:p>
            <a:endParaRPr lang="tr-TR" dirty="0"/>
          </a:p>
          <a:p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536718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İçerik Yer Tutucusu 5">
            <a:extLst>
              <a:ext uri="{FF2B5EF4-FFF2-40B4-BE49-F238E27FC236}">
                <a16:creationId xmlns:a16="http://schemas.microsoft.com/office/drawing/2014/main" xmlns="" id="{F473A320-8A19-4D64-A785-BA4C1814583C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39788" y="365760"/>
          <a:ext cx="6179990" cy="5823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Resim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654210" y="717537"/>
            <a:ext cx="3242880" cy="5030391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271946" y="693529"/>
            <a:ext cx="3633531" cy="5078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22048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A1F6BF70-C7D1-4AF9-8DB4-BEEB8A9C35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AEDD90A-EE7C-40E8-90A3-0E8B9E028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5065" y="1097280"/>
            <a:ext cx="3796306" cy="4666207"/>
          </a:xfrm>
        </p:spPr>
        <p:txBody>
          <a:bodyPr anchor="ctr">
            <a:normAutofit/>
          </a:bodyPr>
          <a:lstStyle/>
          <a:p>
            <a:r>
              <a:rPr lang="tr-TR" sz="4800"/>
              <a:t>Sınava neler götüreceğiz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0C66A8B6-1F6E-4FCC-93B9-B9986B6FD11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2576" y="5945955"/>
            <a:ext cx="12109423" cy="525780"/>
            <a:chOff x="82576" y="5945955"/>
            <a:chExt cx="12109423" cy="525780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xmlns="" id="{CAF7C4FD-65AD-4BBE-886A-D2E923F94C6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5400000">
              <a:off x="-103361" y="6131892"/>
              <a:ext cx="524256" cy="152382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xmlns="" id="{1BA8278B-6DF7-481F-B1FA-FFE7D6C3C7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16200000" flipH="1">
              <a:off x="5998176" y="277912"/>
              <a:ext cx="524256" cy="1186339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2C1BBA94-3F40-40AA-8BB9-E69E25E537C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33706" y="587829"/>
            <a:ext cx="6505300" cy="568234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9" name="İçerik Yer Tutucusu 2">
            <a:extLst>
              <a:ext uri="{FF2B5EF4-FFF2-40B4-BE49-F238E27FC236}">
                <a16:creationId xmlns:a16="http://schemas.microsoft.com/office/drawing/2014/main" xmlns="" id="{5E8ADFA4-59AE-4A19-B2D7-99498AB467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95860345"/>
              </p:ext>
            </p:extLst>
          </p:nvPr>
        </p:nvGraphicFramePr>
        <p:xfrm>
          <a:off x="5431536" y="1014153"/>
          <a:ext cx="5918184" cy="4979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686255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27">
            <a:extLst>
              <a:ext uri="{FF2B5EF4-FFF2-40B4-BE49-F238E27FC236}">
                <a16:creationId xmlns:a16="http://schemas.microsoft.com/office/drawing/2014/main" xmlns="" id="{DCC231C8-C761-4B31-9B1C-C6D19248C6B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6019F76-E12E-49A8-86FD-DE0C74696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tr-TR" sz="5200"/>
              <a:t>Sınavda Nelere Dikkat Etmeliyiz?</a:t>
            </a:r>
          </a:p>
        </p:txBody>
      </p:sp>
      <p:graphicFrame>
        <p:nvGraphicFramePr>
          <p:cNvPr id="5" name="İçerik Yer Tutucusu 2">
            <a:extLst>
              <a:ext uri="{FF2B5EF4-FFF2-40B4-BE49-F238E27FC236}">
                <a16:creationId xmlns:a16="http://schemas.microsoft.com/office/drawing/2014/main" xmlns="" id="{D5E6FFB1-91FB-447D-A950-190B5E372E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2550275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08174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" name="Rectangle 33">
            <a:extLst>
              <a:ext uri="{FF2B5EF4-FFF2-40B4-BE49-F238E27FC236}">
                <a16:creationId xmlns:a16="http://schemas.microsoft.com/office/drawing/2014/main" xmlns="" id="{2659FDB4-FCBE-4A89-B46D-43D4FA5446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8313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6019F76-E12E-49A8-86FD-DE0C74696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tr-TR" sz="6800"/>
              <a:t>Sınavda Nelere Dikkat Etmeliyiz?</a:t>
            </a:r>
          </a:p>
        </p:txBody>
      </p: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C8F51B3F-8331-4E4A-AE96-D47B1006EEA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728053" y="1132114"/>
            <a:ext cx="0" cy="5717573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İçerik Yer Tutucusu 2">
            <a:extLst>
              <a:ext uri="{FF2B5EF4-FFF2-40B4-BE49-F238E27FC236}">
                <a16:creationId xmlns:a16="http://schemas.microsoft.com/office/drawing/2014/main" xmlns="" id="{2E59C91D-64C3-4D04-8F6F-68C3691241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94182085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181927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6019F76-E12E-49A8-86FD-DE0C74696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394" y="1070800"/>
            <a:ext cx="3939688" cy="5583126"/>
          </a:xfrm>
        </p:spPr>
        <p:txBody>
          <a:bodyPr>
            <a:normAutofit/>
          </a:bodyPr>
          <a:lstStyle/>
          <a:p>
            <a:pPr algn="r"/>
            <a:r>
              <a:rPr lang="tr-TR" sz="6800"/>
              <a:t>Sınavda Nelere Dikkat Etmeliyiz?</a:t>
            </a:r>
          </a:p>
        </p:txBody>
      </p:sp>
      <p:graphicFrame>
        <p:nvGraphicFramePr>
          <p:cNvPr id="30" name="İçerik Yer Tutucusu 2">
            <a:extLst>
              <a:ext uri="{FF2B5EF4-FFF2-40B4-BE49-F238E27FC236}">
                <a16:creationId xmlns:a16="http://schemas.microsoft.com/office/drawing/2014/main" xmlns="" id="{2E59C91D-64C3-4D04-8F6F-68C3691241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1651859"/>
              </p:ext>
            </p:extLst>
          </p:nvPr>
        </p:nvGraphicFramePr>
        <p:xfrm>
          <a:off x="5108535" y="1070800"/>
          <a:ext cx="6245265" cy="5589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4072465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258</Words>
  <Application>Microsoft Office PowerPoint</Application>
  <PresentationFormat>Özel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8" baseType="lpstr">
      <vt:lpstr>Office Teması</vt:lpstr>
      <vt:lpstr>LGS ÖNCESİ BİLGİLENDİRME</vt:lpstr>
      <vt:lpstr>Sınav Tarihi ve Saati</vt:lpstr>
      <vt:lpstr>Slayt 3</vt:lpstr>
      <vt:lpstr>Sınava neler götüreceğiz</vt:lpstr>
      <vt:lpstr>Sınavda Nelere Dikkat Etmeliyiz?</vt:lpstr>
      <vt:lpstr>Sınavda Nelere Dikkat Etmeliyiz?</vt:lpstr>
      <vt:lpstr>Sınavda Nelere Dikkat Etmeliyiz?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LGS ÖNCESİ BİLGİLENDİRME</dc:title>
  <dc:creator>Recep Murat SAYIN</dc:creator>
  <cp:lastModifiedBy>PC</cp:lastModifiedBy>
  <cp:revision>12</cp:revision>
  <dcterms:created xsi:type="dcterms:W3CDTF">2021-05-31T08:46:59Z</dcterms:created>
  <dcterms:modified xsi:type="dcterms:W3CDTF">2023-10-06T10:50:51Z</dcterms:modified>
</cp:coreProperties>
</file>